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849" r:id="rId2"/>
    <p:sldMasterId id="2147483876" r:id="rId3"/>
  </p:sldMasterIdLst>
  <p:notesMasterIdLst>
    <p:notesMasterId r:id="rId10"/>
  </p:notesMasterIdLst>
  <p:handoutMasterIdLst>
    <p:handoutMasterId r:id="rId11"/>
  </p:handoutMasterIdLst>
  <p:sldIdLst>
    <p:sldId id="276" r:id="rId4"/>
    <p:sldId id="360" r:id="rId5"/>
    <p:sldId id="357" r:id="rId6"/>
    <p:sldId id="358" r:id="rId7"/>
    <p:sldId id="359" r:id="rId8"/>
    <p:sldId id="321" r:id="rId9"/>
  </p:sldIdLst>
  <p:sldSz cx="12192000" cy="6858000"/>
  <p:notesSz cx="6797675" cy="9926638"/>
  <p:defaultTextStyle>
    <a:defPPr>
      <a:defRPr lang="ru-RU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pos="3840" userDrawn="1">
          <p15:clr>
            <a:srgbClr val="A4A3A4"/>
          </p15:clr>
        </p15:guide>
        <p15:guide id="10" orient="horz" pos="1512" userDrawn="1">
          <p15:clr>
            <a:srgbClr val="A4A3A4"/>
          </p15:clr>
        </p15:guide>
        <p15:guide id="11" pos="22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.naumova" initials="a" lastIdx="0" clrIdx="0"/>
  <p:cmAuthor id="1" name="Чижова Анастасия" initials="ЧА" lastIdx="2" clrIdx="1">
    <p:extLst>
      <p:ext uri="{19B8F6BF-5375-455C-9EA6-DF929625EA0E}">
        <p15:presenceInfo xmlns:p15="http://schemas.microsoft.com/office/powerpoint/2012/main" userId="S-1-5-21-3072793402-1269328534-3041700628-10278" providerId="AD"/>
      </p:ext>
    </p:extLst>
  </p:cmAuthor>
  <p:cmAuthor id="2" name="Пользователь" initials="n/a" lastIdx="6" clrIdx="2">
    <p:extLst>
      <p:ext uri="{19B8F6BF-5375-455C-9EA6-DF929625EA0E}">
        <p15:presenceInfo xmlns:p15="http://schemas.microsoft.com/office/powerpoint/2012/main" userId="Пользователь" providerId="None"/>
      </p:ext>
    </p:extLst>
  </p:cmAuthor>
  <p:cmAuthor id="3" name="Anna Makarova" initials="AM" lastIdx="1" clrIdx="3">
    <p:extLst>
      <p:ext uri="{19B8F6BF-5375-455C-9EA6-DF929625EA0E}">
        <p15:presenceInfo xmlns:p15="http://schemas.microsoft.com/office/powerpoint/2012/main" userId="e77e4bba560e813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9999"/>
    <a:srgbClr val="666699"/>
    <a:srgbClr val="CC00CC"/>
    <a:srgbClr val="99CC00"/>
    <a:srgbClr val="FF6600"/>
    <a:srgbClr val="5DBEE9"/>
    <a:srgbClr val="73BAE8"/>
    <a:srgbClr val="007382"/>
    <a:srgbClr val="737C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08" autoAdjust="0"/>
    <p:restoredTop sz="94939" autoAdjust="0"/>
  </p:normalViewPr>
  <p:slideViewPr>
    <p:cSldViewPr snapToGrid="0">
      <p:cViewPr varScale="1">
        <p:scale>
          <a:sx n="66" d="100"/>
          <a:sy n="66" d="100"/>
        </p:scale>
        <p:origin x="792" y="32"/>
      </p:cViewPr>
      <p:guideLst>
        <p:guide pos="3840"/>
        <p:guide orient="horz" pos="1512"/>
        <p:guide pos="22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8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E821C-EC60-4AF8-8C1A-99B9CD868A86}" type="datetimeFigureOut">
              <a:rPr lang="ru-RU" smtClean="0"/>
              <a:t>29.03.2021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500A1-7367-4D3D-9E19-DA1DAD187F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303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076C5-AE02-4E80-8BF0-306DA9874ABB}" type="datetimeFigureOut">
              <a:rPr lang="ru-RU" smtClean="0"/>
              <a:pPr/>
              <a:t>29.03.2021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FA2CA-7A95-4D15-A43A-B3B65824BA0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7245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png"/><Relationship Id="rId4" Type="http://schemas.openxmlformats.org/officeDocument/2006/relationships/image" Target="../media/image8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emf"/><Relationship Id="rId4" Type="http://schemas.openxmlformats.org/officeDocument/2006/relationships/image" Target="../media/image16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emf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emf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emf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6.emf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5.png"/><Relationship Id="rId4" Type="http://schemas.openxmlformats.org/officeDocument/2006/relationships/image" Target="../media/image8.emf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8.emf"/><Relationship Id="rId4" Type="http://schemas.openxmlformats.org/officeDocument/2006/relationships/image" Target="../media/image16.emf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егион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Рисунок 23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03" name="Прямоугольник 602"/>
          <p:cNvSpPr/>
          <p:nvPr userDrawn="1"/>
        </p:nvSpPr>
        <p:spPr>
          <a:xfrm>
            <a:off x="0" y="5339341"/>
            <a:ext cx="12192000" cy="1514672"/>
          </a:xfrm>
          <a:prstGeom prst="rect">
            <a:avLst/>
          </a:prstGeom>
          <a:solidFill>
            <a:srgbClr val="2083C6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7" tIns="60957" rIns="60957" bIns="60957" numCol="1" spcCol="38100" rtlCol="0" anchor="ctr">
            <a:noAutofit/>
          </a:bodyPr>
          <a:lstStyle/>
          <a:p>
            <a:pPr marL="0" marR="0" indent="0" algn="l" defTabSz="121917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670785" y="5449513"/>
            <a:ext cx="6282419" cy="483265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600" baseline="0">
                <a:solidFill>
                  <a:srgbClr val="FFFFFF"/>
                </a:solidFill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</a:lstStyle>
          <a:p>
            <a:pPr lvl="0"/>
            <a:r>
              <a:rPr lang="ru-RU" dirty="0"/>
              <a:t>Дополнительный текстовый блок</a:t>
            </a:r>
          </a:p>
        </p:txBody>
      </p:sp>
      <p:sp>
        <p:nvSpPr>
          <p:cNvPr id="240" name="Скругленный прямоугольник 239"/>
          <p:cNvSpPr/>
          <p:nvPr userDrawn="1"/>
        </p:nvSpPr>
        <p:spPr>
          <a:xfrm>
            <a:off x="409904" y="319432"/>
            <a:ext cx="11391838" cy="1168436"/>
          </a:xfrm>
          <a:prstGeom prst="roundRect">
            <a:avLst>
              <a:gd name="adj" fmla="val 4168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284" name="Рисунок 4"/>
          <p:cNvSpPr>
            <a:spLocks noGrp="1"/>
          </p:cNvSpPr>
          <p:nvPr>
            <p:ph type="pic" sz="quarter" idx="12" hasCustomPrompt="1"/>
          </p:nvPr>
        </p:nvSpPr>
        <p:spPr>
          <a:xfrm>
            <a:off x="435835" y="341434"/>
            <a:ext cx="991312" cy="1119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/>
            </a:lvl1pPr>
          </a:lstStyle>
          <a:p>
            <a:r>
              <a:rPr lang="ru-RU" dirty="0"/>
              <a:t>Герб субъекта РФ</a:t>
            </a:r>
          </a:p>
        </p:txBody>
      </p:sp>
      <p:grpSp>
        <p:nvGrpSpPr>
          <p:cNvPr id="643" name="Группа 642"/>
          <p:cNvGrpSpPr/>
          <p:nvPr userDrawn="1"/>
        </p:nvGrpSpPr>
        <p:grpSpPr>
          <a:xfrm>
            <a:off x="6827283" y="830105"/>
            <a:ext cx="4645052" cy="2617288"/>
            <a:chOff x="4470400" y="225425"/>
            <a:chExt cx="4352926" cy="2452688"/>
          </a:xfrm>
          <a:solidFill>
            <a:srgbClr val="73BAE8"/>
          </a:solidFill>
        </p:grpSpPr>
        <p:sp>
          <p:nvSpPr>
            <p:cNvPr id="644" name="Freeform 5"/>
            <p:cNvSpPr>
              <a:spLocks/>
            </p:cNvSpPr>
            <p:nvPr userDrawn="1"/>
          </p:nvSpPr>
          <p:spPr bwMode="auto">
            <a:xfrm>
              <a:off x="6396038" y="40163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5" name="Freeform 6"/>
            <p:cNvSpPr>
              <a:spLocks/>
            </p:cNvSpPr>
            <p:nvPr userDrawn="1"/>
          </p:nvSpPr>
          <p:spPr bwMode="auto">
            <a:xfrm>
              <a:off x="6746875" y="577850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6" name="Freeform 7"/>
            <p:cNvSpPr>
              <a:spLocks/>
            </p:cNvSpPr>
            <p:nvPr userDrawn="1"/>
          </p:nvSpPr>
          <p:spPr bwMode="auto">
            <a:xfrm>
              <a:off x="5519738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7" name="Freeform 8"/>
            <p:cNvSpPr>
              <a:spLocks/>
            </p:cNvSpPr>
            <p:nvPr userDrawn="1"/>
          </p:nvSpPr>
          <p:spPr bwMode="auto">
            <a:xfrm>
              <a:off x="5343525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8" name="Freeform 9"/>
            <p:cNvSpPr>
              <a:spLocks/>
            </p:cNvSpPr>
            <p:nvPr userDrawn="1"/>
          </p:nvSpPr>
          <p:spPr bwMode="auto">
            <a:xfrm>
              <a:off x="4643438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9" name="Freeform 10"/>
            <p:cNvSpPr>
              <a:spLocks/>
            </p:cNvSpPr>
            <p:nvPr userDrawn="1"/>
          </p:nvSpPr>
          <p:spPr bwMode="auto">
            <a:xfrm>
              <a:off x="4994275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0" name="Freeform 11"/>
            <p:cNvSpPr>
              <a:spLocks/>
            </p:cNvSpPr>
            <p:nvPr userDrawn="1"/>
          </p:nvSpPr>
          <p:spPr bwMode="auto">
            <a:xfrm>
              <a:off x="5170488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1" name="Freeform 12"/>
            <p:cNvSpPr>
              <a:spLocks/>
            </p:cNvSpPr>
            <p:nvPr userDrawn="1"/>
          </p:nvSpPr>
          <p:spPr bwMode="auto">
            <a:xfrm>
              <a:off x="5343525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2" name="Freeform 13"/>
            <p:cNvSpPr>
              <a:spLocks/>
            </p:cNvSpPr>
            <p:nvPr userDrawn="1"/>
          </p:nvSpPr>
          <p:spPr bwMode="auto">
            <a:xfrm>
              <a:off x="4819650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3" name="Freeform 14"/>
            <p:cNvSpPr>
              <a:spLocks/>
            </p:cNvSpPr>
            <p:nvPr userDrawn="1"/>
          </p:nvSpPr>
          <p:spPr bwMode="auto">
            <a:xfrm>
              <a:off x="4994275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4" name="Freeform 15"/>
            <p:cNvSpPr>
              <a:spLocks/>
            </p:cNvSpPr>
            <p:nvPr userDrawn="1"/>
          </p:nvSpPr>
          <p:spPr bwMode="auto">
            <a:xfrm>
              <a:off x="5170488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5" name="Freeform 16"/>
            <p:cNvSpPr>
              <a:spLocks/>
            </p:cNvSpPr>
            <p:nvPr userDrawn="1"/>
          </p:nvSpPr>
          <p:spPr bwMode="auto">
            <a:xfrm>
              <a:off x="5343525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6" name="Freeform 17"/>
            <p:cNvSpPr>
              <a:spLocks/>
            </p:cNvSpPr>
            <p:nvPr userDrawn="1"/>
          </p:nvSpPr>
          <p:spPr bwMode="auto">
            <a:xfrm>
              <a:off x="5519738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7" name="Freeform 18"/>
            <p:cNvSpPr>
              <a:spLocks/>
            </p:cNvSpPr>
            <p:nvPr userDrawn="1"/>
          </p:nvSpPr>
          <p:spPr bwMode="auto">
            <a:xfrm>
              <a:off x="5692775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8" name="Freeform 19"/>
            <p:cNvSpPr>
              <a:spLocks/>
            </p:cNvSpPr>
            <p:nvPr userDrawn="1"/>
          </p:nvSpPr>
          <p:spPr bwMode="auto">
            <a:xfrm>
              <a:off x="5870575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9" name="Freeform 20"/>
            <p:cNvSpPr>
              <a:spLocks/>
            </p:cNvSpPr>
            <p:nvPr userDrawn="1"/>
          </p:nvSpPr>
          <p:spPr bwMode="auto">
            <a:xfrm>
              <a:off x="4819650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0" name="Freeform 21"/>
            <p:cNvSpPr>
              <a:spLocks/>
            </p:cNvSpPr>
            <p:nvPr userDrawn="1"/>
          </p:nvSpPr>
          <p:spPr bwMode="auto">
            <a:xfrm>
              <a:off x="4994275" y="1289050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1" name="Freeform 22"/>
            <p:cNvSpPr>
              <a:spLocks/>
            </p:cNvSpPr>
            <p:nvPr userDrawn="1"/>
          </p:nvSpPr>
          <p:spPr bwMode="auto">
            <a:xfrm>
              <a:off x="5170488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2" name="Freeform 23"/>
            <p:cNvSpPr>
              <a:spLocks/>
            </p:cNvSpPr>
            <p:nvPr userDrawn="1"/>
          </p:nvSpPr>
          <p:spPr bwMode="auto">
            <a:xfrm>
              <a:off x="5343525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3" name="Freeform 24"/>
            <p:cNvSpPr>
              <a:spLocks/>
            </p:cNvSpPr>
            <p:nvPr userDrawn="1"/>
          </p:nvSpPr>
          <p:spPr bwMode="auto">
            <a:xfrm>
              <a:off x="5519738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4" name="Freeform 25"/>
            <p:cNvSpPr>
              <a:spLocks/>
            </p:cNvSpPr>
            <p:nvPr userDrawn="1"/>
          </p:nvSpPr>
          <p:spPr bwMode="auto">
            <a:xfrm>
              <a:off x="5692775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5" name="Freeform 26"/>
            <p:cNvSpPr>
              <a:spLocks/>
            </p:cNvSpPr>
            <p:nvPr userDrawn="1"/>
          </p:nvSpPr>
          <p:spPr bwMode="auto">
            <a:xfrm>
              <a:off x="5870575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6" name="Freeform 27"/>
            <p:cNvSpPr>
              <a:spLocks/>
            </p:cNvSpPr>
            <p:nvPr userDrawn="1"/>
          </p:nvSpPr>
          <p:spPr bwMode="auto">
            <a:xfrm>
              <a:off x="4819650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7" name="Freeform 28"/>
            <p:cNvSpPr>
              <a:spLocks/>
            </p:cNvSpPr>
            <p:nvPr userDrawn="1"/>
          </p:nvSpPr>
          <p:spPr bwMode="auto">
            <a:xfrm>
              <a:off x="4994275" y="1465263"/>
              <a:ext cx="152400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8" name="Freeform 29"/>
            <p:cNvSpPr>
              <a:spLocks/>
            </p:cNvSpPr>
            <p:nvPr userDrawn="1"/>
          </p:nvSpPr>
          <p:spPr bwMode="auto">
            <a:xfrm>
              <a:off x="5170488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9" name="Freeform 30"/>
            <p:cNvSpPr>
              <a:spLocks/>
            </p:cNvSpPr>
            <p:nvPr userDrawn="1"/>
          </p:nvSpPr>
          <p:spPr bwMode="auto">
            <a:xfrm>
              <a:off x="5343525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0" name="Freeform 31"/>
            <p:cNvSpPr>
              <a:spLocks/>
            </p:cNvSpPr>
            <p:nvPr userDrawn="1"/>
          </p:nvSpPr>
          <p:spPr bwMode="auto">
            <a:xfrm>
              <a:off x="5519738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1" name="Freeform 32"/>
            <p:cNvSpPr>
              <a:spLocks/>
            </p:cNvSpPr>
            <p:nvPr userDrawn="1"/>
          </p:nvSpPr>
          <p:spPr bwMode="auto">
            <a:xfrm>
              <a:off x="5692775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2" name="Freeform 33"/>
            <p:cNvSpPr>
              <a:spLocks/>
            </p:cNvSpPr>
            <p:nvPr userDrawn="1"/>
          </p:nvSpPr>
          <p:spPr bwMode="auto">
            <a:xfrm>
              <a:off x="5870575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3" name="Freeform 34"/>
            <p:cNvSpPr>
              <a:spLocks/>
            </p:cNvSpPr>
            <p:nvPr userDrawn="1"/>
          </p:nvSpPr>
          <p:spPr bwMode="auto">
            <a:xfrm>
              <a:off x="4470400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4" name="Freeform 35"/>
            <p:cNvSpPr>
              <a:spLocks/>
            </p:cNvSpPr>
            <p:nvPr userDrawn="1"/>
          </p:nvSpPr>
          <p:spPr bwMode="auto">
            <a:xfrm>
              <a:off x="4819650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5" name="Freeform 36"/>
            <p:cNvSpPr>
              <a:spLocks/>
            </p:cNvSpPr>
            <p:nvPr userDrawn="1"/>
          </p:nvSpPr>
          <p:spPr bwMode="auto">
            <a:xfrm>
              <a:off x="4994275" y="1641475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6" name="Freeform 37"/>
            <p:cNvSpPr>
              <a:spLocks/>
            </p:cNvSpPr>
            <p:nvPr userDrawn="1"/>
          </p:nvSpPr>
          <p:spPr bwMode="auto">
            <a:xfrm>
              <a:off x="5170488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7" name="Freeform 38"/>
            <p:cNvSpPr>
              <a:spLocks/>
            </p:cNvSpPr>
            <p:nvPr userDrawn="1"/>
          </p:nvSpPr>
          <p:spPr bwMode="auto">
            <a:xfrm>
              <a:off x="5343525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8" name="Freeform 39"/>
            <p:cNvSpPr>
              <a:spLocks/>
            </p:cNvSpPr>
            <p:nvPr userDrawn="1"/>
          </p:nvSpPr>
          <p:spPr bwMode="auto">
            <a:xfrm>
              <a:off x="5519738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9" name="Freeform 40"/>
            <p:cNvSpPr>
              <a:spLocks/>
            </p:cNvSpPr>
            <p:nvPr userDrawn="1"/>
          </p:nvSpPr>
          <p:spPr bwMode="auto">
            <a:xfrm>
              <a:off x="5692775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0" name="Freeform 41"/>
            <p:cNvSpPr>
              <a:spLocks/>
            </p:cNvSpPr>
            <p:nvPr userDrawn="1"/>
          </p:nvSpPr>
          <p:spPr bwMode="auto">
            <a:xfrm>
              <a:off x="5870575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1" name="Freeform 42"/>
            <p:cNvSpPr>
              <a:spLocks/>
            </p:cNvSpPr>
            <p:nvPr userDrawn="1"/>
          </p:nvSpPr>
          <p:spPr bwMode="auto">
            <a:xfrm>
              <a:off x="4643438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2" name="Freeform 43"/>
            <p:cNvSpPr>
              <a:spLocks/>
            </p:cNvSpPr>
            <p:nvPr userDrawn="1"/>
          </p:nvSpPr>
          <p:spPr bwMode="auto">
            <a:xfrm>
              <a:off x="4819650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3" name="Freeform 44"/>
            <p:cNvSpPr>
              <a:spLocks/>
            </p:cNvSpPr>
            <p:nvPr userDrawn="1"/>
          </p:nvSpPr>
          <p:spPr bwMode="auto">
            <a:xfrm>
              <a:off x="4994275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4" name="Freeform 45"/>
            <p:cNvSpPr>
              <a:spLocks/>
            </p:cNvSpPr>
            <p:nvPr userDrawn="1"/>
          </p:nvSpPr>
          <p:spPr bwMode="auto">
            <a:xfrm>
              <a:off x="5170488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5" name="Freeform 46"/>
            <p:cNvSpPr>
              <a:spLocks/>
            </p:cNvSpPr>
            <p:nvPr userDrawn="1"/>
          </p:nvSpPr>
          <p:spPr bwMode="auto">
            <a:xfrm>
              <a:off x="5343525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6" name="Freeform 47"/>
            <p:cNvSpPr>
              <a:spLocks/>
            </p:cNvSpPr>
            <p:nvPr userDrawn="1"/>
          </p:nvSpPr>
          <p:spPr bwMode="auto">
            <a:xfrm>
              <a:off x="5519738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7" name="Freeform 48"/>
            <p:cNvSpPr>
              <a:spLocks/>
            </p:cNvSpPr>
            <p:nvPr userDrawn="1"/>
          </p:nvSpPr>
          <p:spPr bwMode="auto">
            <a:xfrm>
              <a:off x="5692775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8" name="Freeform 49"/>
            <p:cNvSpPr>
              <a:spLocks/>
            </p:cNvSpPr>
            <p:nvPr userDrawn="1"/>
          </p:nvSpPr>
          <p:spPr bwMode="auto">
            <a:xfrm>
              <a:off x="5870575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9" name="Freeform 50"/>
            <p:cNvSpPr>
              <a:spLocks/>
            </p:cNvSpPr>
            <p:nvPr userDrawn="1"/>
          </p:nvSpPr>
          <p:spPr bwMode="auto">
            <a:xfrm>
              <a:off x="4643438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0" name="Freeform 51"/>
            <p:cNvSpPr>
              <a:spLocks/>
            </p:cNvSpPr>
            <p:nvPr userDrawn="1"/>
          </p:nvSpPr>
          <p:spPr bwMode="auto">
            <a:xfrm>
              <a:off x="4819650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1" name="Freeform 52"/>
            <p:cNvSpPr>
              <a:spLocks/>
            </p:cNvSpPr>
            <p:nvPr userDrawn="1"/>
          </p:nvSpPr>
          <p:spPr bwMode="auto">
            <a:xfrm>
              <a:off x="5343525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2" name="Freeform 53"/>
            <p:cNvSpPr>
              <a:spLocks/>
            </p:cNvSpPr>
            <p:nvPr userDrawn="1"/>
          </p:nvSpPr>
          <p:spPr bwMode="auto">
            <a:xfrm>
              <a:off x="5870575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3" name="Freeform 54"/>
            <p:cNvSpPr>
              <a:spLocks/>
            </p:cNvSpPr>
            <p:nvPr userDrawn="1"/>
          </p:nvSpPr>
          <p:spPr bwMode="auto">
            <a:xfrm>
              <a:off x="4643438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4" name="Freeform 55"/>
            <p:cNvSpPr>
              <a:spLocks/>
            </p:cNvSpPr>
            <p:nvPr userDrawn="1"/>
          </p:nvSpPr>
          <p:spPr bwMode="auto">
            <a:xfrm>
              <a:off x="6219825" y="758825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5" name="Freeform 56"/>
            <p:cNvSpPr>
              <a:spLocks/>
            </p:cNvSpPr>
            <p:nvPr userDrawn="1"/>
          </p:nvSpPr>
          <p:spPr bwMode="auto">
            <a:xfrm>
              <a:off x="6043613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6" name="Freeform 57"/>
            <p:cNvSpPr>
              <a:spLocks/>
            </p:cNvSpPr>
            <p:nvPr userDrawn="1"/>
          </p:nvSpPr>
          <p:spPr bwMode="auto">
            <a:xfrm>
              <a:off x="6043613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7" name="Freeform 58"/>
            <p:cNvSpPr>
              <a:spLocks/>
            </p:cNvSpPr>
            <p:nvPr userDrawn="1"/>
          </p:nvSpPr>
          <p:spPr bwMode="auto">
            <a:xfrm>
              <a:off x="6219825" y="1111250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8" name="Freeform 59"/>
            <p:cNvSpPr>
              <a:spLocks/>
            </p:cNvSpPr>
            <p:nvPr userDrawn="1"/>
          </p:nvSpPr>
          <p:spPr bwMode="auto">
            <a:xfrm>
              <a:off x="6043613" y="1289050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9" name="Freeform 60"/>
            <p:cNvSpPr>
              <a:spLocks/>
            </p:cNvSpPr>
            <p:nvPr userDrawn="1"/>
          </p:nvSpPr>
          <p:spPr bwMode="auto">
            <a:xfrm>
              <a:off x="6219825" y="1289050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0" name="Freeform 61"/>
            <p:cNvSpPr>
              <a:spLocks/>
            </p:cNvSpPr>
            <p:nvPr userDrawn="1"/>
          </p:nvSpPr>
          <p:spPr bwMode="auto">
            <a:xfrm>
              <a:off x="6043613" y="1465263"/>
              <a:ext cx="152400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1" name="Freeform 62"/>
            <p:cNvSpPr>
              <a:spLocks/>
            </p:cNvSpPr>
            <p:nvPr userDrawn="1"/>
          </p:nvSpPr>
          <p:spPr bwMode="auto">
            <a:xfrm>
              <a:off x="6219825" y="1465263"/>
              <a:ext cx="150813" cy="152400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2" name="Freeform 63"/>
            <p:cNvSpPr>
              <a:spLocks/>
            </p:cNvSpPr>
            <p:nvPr userDrawn="1"/>
          </p:nvSpPr>
          <p:spPr bwMode="auto">
            <a:xfrm>
              <a:off x="6043613" y="1641475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3" name="Freeform 64"/>
            <p:cNvSpPr>
              <a:spLocks/>
            </p:cNvSpPr>
            <p:nvPr userDrawn="1"/>
          </p:nvSpPr>
          <p:spPr bwMode="auto">
            <a:xfrm>
              <a:off x="6219825" y="1641475"/>
              <a:ext cx="150813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4" name="Freeform 65"/>
            <p:cNvSpPr>
              <a:spLocks/>
            </p:cNvSpPr>
            <p:nvPr userDrawn="1"/>
          </p:nvSpPr>
          <p:spPr bwMode="auto">
            <a:xfrm>
              <a:off x="6043613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5" name="Freeform 66"/>
            <p:cNvSpPr>
              <a:spLocks/>
            </p:cNvSpPr>
            <p:nvPr userDrawn="1"/>
          </p:nvSpPr>
          <p:spPr bwMode="auto">
            <a:xfrm>
              <a:off x="6219825" y="1817688"/>
              <a:ext cx="150813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6" name="Freeform 67"/>
            <p:cNvSpPr>
              <a:spLocks/>
            </p:cNvSpPr>
            <p:nvPr userDrawn="1"/>
          </p:nvSpPr>
          <p:spPr bwMode="auto">
            <a:xfrm>
              <a:off x="6043613" y="1998663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7" name="Freeform 68"/>
            <p:cNvSpPr>
              <a:spLocks/>
            </p:cNvSpPr>
            <p:nvPr userDrawn="1"/>
          </p:nvSpPr>
          <p:spPr bwMode="auto">
            <a:xfrm>
              <a:off x="6219825" y="1998663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8" name="Freeform 69"/>
            <p:cNvSpPr>
              <a:spLocks/>
            </p:cNvSpPr>
            <p:nvPr userDrawn="1"/>
          </p:nvSpPr>
          <p:spPr bwMode="auto">
            <a:xfrm>
              <a:off x="6043613" y="2174875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9" name="Freeform 70"/>
            <p:cNvSpPr>
              <a:spLocks/>
            </p:cNvSpPr>
            <p:nvPr userDrawn="1"/>
          </p:nvSpPr>
          <p:spPr bwMode="auto">
            <a:xfrm>
              <a:off x="6219825" y="2174875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0" name="Freeform 71"/>
            <p:cNvSpPr>
              <a:spLocks/>
            </p:cNvSpPr>
            <p:nvPr userDrawn="1"/>
          </p:nvSpPr>
          <p:spPr bwMode="auto">
            <a:xfrm>
              <a:off x="6219825" y="2351088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1" name="Freeform 72"/>
            <p:cNvSpPr>
              <a:spLocks/>
            </p:cNvSpPr>
            <p:nvPr userDrawn="1"/>
          </p:nvSpPr>
          <p:spPr bwMode="auto">
            <a:xfrm>
              <a:off x="6746875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2" name="Freeform 73"/>
            <p:cNvSpPr>
              <a:spLocks/>
            </p:cNvSpPr>
            <p:nvPr userDrawn="1"/>
          </p:nvSpPr>
          <p:spPr bwMode="auto">
            <a:xfrm>
              <a:off x="6746875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3" name="Freeform 74"/>
            <p:cNvSpPr>
              <a:spLocks/>
            </p:cNvSpPr>
            <p:nvPr userDrawn="1"/>
          </p:nvSpPr>
          <p:spPr bwMode="auto">
            <a:xfrm>
              <a:off x="6396038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4" name="Freeform 75"/>
            <p:cNvSpPr>
              <a:spLocks/>
            </p:cNvSpPr>
            <p:nvPr userDrawn="1"/>
          </p:nvSpPr>
          <p:spPr bwMode="auto">
            <a:xfrm>
              <a:off x="6570663" y="1111250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5" name="Freeform 76"/>
            <p:cNvSpPr>
              <a:spLocks/>
            </p:cNvSpPr>
            <p:nvPr userDrawn="1"/>
          </p:nvSpPr>
          <p:spPr bwMode="auto">
            <a:xfrm>
              <a:off x="6746875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6" name="Freeform 77"/>
            <p:cNvSpPr>
              <a:spLocks/>
            </p:cNvSpPr>
            <p:nvPr userDrawn="1"/>
          </p:nvSpPr>
          <p:spPr bwMode="auto">
            <a:xfrm>
              <a:off x="6396038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7" name="Freeform 78"/>
            <p:cNvSpPr>
              <a:spLocks/>
            </p:cNvSpPr>
            <p:nvPr userDrawn="1"/>
          </p:nvSpPr>
          <p:spPr bwMode="auto">
            <a:xfrm>
              <a:off x="6570663" y="1289050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8" name="Freeform 79"/>
            <p:cNvSpPr>
              <a:spLocks/>
            </p:cNvSpPr>
            <p:nvPr userDrawn="1"/>
          </p:nvSpPr>
          <p:spPr bwMode="auto">
            <a:xfrm>
              <a:off x="6746875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9" name="Freeform 80"/>
            <p:cNvSpPr>
              <a:spLocks/>
            </p:cNvSpPr>
            <p:nvPr userDrawn="1"/>
          </p:nvSpPr>
          <p:spPr bwMode="auto">
            <a:xfrm>
              <a:off x="6396038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0" name="Freeform 81"/>
            <p:cNvSpPr>
              <a:spLocks/>
            </p:cNvSpPr>
            <p:nvPr userDrawn="1"/>
          </p:nvSpPr>
          <p:spPr bwMode="auto">
            <a:xfrm>
              <a:off x="6570663" y="1465263"/>
              <a:ext cx="149225" cy="152400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1" name="Freeform 82"/>
            <p:cNvSpPr>
              <a:spLocks/>
            </p:cNvSpPr>
            <p:nvPr userDrawn="1"/>
          </p:nvSpPr>
          <p:spPr bwMode="auto">
            <a:xfrm>
              <a:off x="6746875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2" name="Freeform 83"/>
            <p:cNvSpPr>
              <a:spLocks/>
            </p:cNvSpPr>
            <p:nvPr userDrawn="1"/>
          </p:nvSpPr>
          <p:spPr bwMode="auto">
            <a:xfrm>
              <a:off x="6396038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3" name="Freeform 84"/>
            <p:cNvSpPr>
              <a:spLocks/>
            </p:cNvSpPr>
            <p:nvPr userDrawn="1"/>
          </p:nvSpPr>
          <p:spPr bwMode="auto">
            <a:xfrm>
              <a:off x="6570663" y="1641475"/>
              <a:ext cx="149225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4" name="Freeform 85"/>
            <p:cNvSpPr>
              <a:spLocks/>
            </p:cNvSpPr>
            <p:nvPr userDrawn="1"/>
          </p:nvSpPr>
          <p:spPr bwMode="auto">
            <a:xfrm>
              <a:off x="6396038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5" name="Freeform 86"/>
            <p:cNvSpPr>
              <a:spLocks/>
            </p:cNvSpPr>
            <p:nvPr userDrawn="1"/>
          </p:nvSpPr>
          <p:spPr bwMode="auto">
            <a:xfrm>
              <a:off x="6570663" y="1817688"/>
              <a:ext cx="149225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6" name="Freeform 87"/>
            <p:cNvSpPr>
              <a:spLocks/>
            </p:cNvSpPr>
            <p:nvPr userDrawn="1"/>
          </p:nvSpPr>
          <p:spPr bwMode="auto">
            <a:xfrm>
              <a:off x="6746875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7" name="Freeform 88"/>
            <p:cNvSpPr>
              <a:spLocks/>
            </p:cNvSpPr>
            <p:nvPr userDrawn="1"/>
          </p:nvSpPr>
          <p:spPr bwMode="auto">
            <a:xfrm>
              <a:off x="6396038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8" name="Freeform 89"/>
            <p:cNvSpPr>
              <a:spLocks/>
            </p:cNvSpPr>
            <p:nvPr userDrawn="1"/>
          </p:nvSpPr>
          <p:spPr bwMode="auto">
            <a:xfrm>
              <a:off x="6570663" y="1998663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9" name="Freeform 90"/>
            <p:cNvSpPr>
              <a:spLocks/>
            </p:cNvSpPr>
            <p:nvPr userDrawn="1"/>
          </p:nvSpPr>
          <p:spPr bwMode="auto">
            <a:xfrm>
              <a:off x="6746875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0" name="Freeform 91"/>
            <p:cNvSpPr>
              <a:spLocks/>
            </p:cNvSpPr>
            <p:nvPr userDrawn="1"/>
          </p:nvSpPr>
          <p:spPr bwMode="auto">
            <a:xfrm>
              <a:off x="6396038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1" name="Freeform 92"/>
            <p:cNvSpPr>
              <a:spLocks/>
            </p:cNvSpPr>
            <p:nvPr userDrawn="1"/>
          </p:nvSpPr>
          <p:spPr bwMode="auto">
            <a:xfrm>
              <a:off x="6570663" y="2174875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2" name="Freeform 93"/>
            <p:cNvSpPr>
              <a:spLocks/>
            </p:cNvSpPr>
            <p:nvPr userDrawn="1"/>
          </p:nvSpPr>
          <p:spPr bwMode="auto">
            <a:xfrm>
              <a:off x="6746875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3" name="Freeform 94"/>
            <p:cNvSpPr>
              <a:spLocks/>
            </p:cNvSpPr>
            <p:nvPr userDrawn="1"/>
          </p:nvSpPr>
          <p:spPr bwMode="auto">
            <a:xfrm>
              <a:off x="6396038" y="235108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4" name="Freeform 95"/>
            <p:cNvSpPr>
              <a:spLocks/>
            </p:cNvSpPr>
            <p:nvPr userDrawn="1"/>
          </p:nvSpPr>
          <p:spPr bwMode="auto">
            <a:xfrm>
              <a:off x="6570663" y="2351088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5" name="Freeform 96"/>
            <p:cNvSpPr>
              <a:spLocks/>
            </p:cNvSpPr>
            <p:nvPr userDrawn="1"/>
          </p:nvSpPr>
          <p:spPr bwMode="auto">
            <a:xfrm>
              <a:off x="6746875" y="235108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6" name="Freeform 97"/>
            <p:cNvSpPr>
              <a:spLocks/>
            </p:cNvSpPr>
            <p:nvPr userDrawn="1"/>
          </p:nvSpPr>
          <p:spPr bwMode="auto">
            <a:xfrm>
              <a:off x="6396038" y="2528888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7" name="Freeform 98"/>
            <p:cNvSpPr>
              <a:spLocks/>
            </p:cNvSpPr>
            <p:nvPr userDrawn="1"/>
          </p:nvSpPr>
          <p:spPr bwMode="auto">
            <a:xfrm>
              <a:off x="6570663" y="2528888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8" name="Freeform 99"/>
            <p:cNvSpPr>
              <a:spLocks/>
            </p:cNvSpPr>
            <p:nvPr userDrawn="1"/>
          </p:nvSpPr>
          <p:spPr bwMode="auto">
            <a:xfrm>
              <a:off x="6919913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9" name="Freeform 100"/>
            <p:cNvSpPr>
              <a:spLocks/>
            </p:cNvSpPr>
            <p:nvPr userDrawn="1"/>
          </p:nvSpPr>
          <p:spPr bwMode="auto">
            <a:xfrm>
              <a:off x="6919913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0" name="Freeform 101"/>
            <p:cNvSpPr>
              <a:spLocks/>
            </p:cNvSpPr>
            <p:nvPr userDrawn="1"/>
          </p:nvSpPr>
          <p:spPr bwMode="auto">
            <a:xfrm>
              <a:off x="6919913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1" name="Freeform 102"/>
            <p:cNvSpPr>
              <a:spLocks/>
            </p:cNvSpPr>
            <p:nvPr userDrawn="1"/>
          </p:nvSpPr>
          <p:spPr bwMode="auto">
            <a:xfrm>
              <a:off x="7096125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2" name="Freeform 103"/>
            <p:cNvSpPr>
              <a:spLocks/>
            </p:cNvSpPr>
            <p:nvPr userDrawn="1"/>
          </p:nvSpPr>
          <p:spPr bwMode="auto">
            <a:xfrm>
              <a:off x="7269163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3" name="Freeform 104"/>
            <p:cNvSpPr>
              <a:spLocks/>
            </p:cNvSpPr>
            <p:nvPr userDrawn="1"/>
          </p:nvSpPr>
          <p:spPr bwMode="auto">
            <a:xfrm>
              <a:off x="7446963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4" name="Freeform 105"/>
            <p:cNvSpPr>
              <a:spLocks/>
            </p:cNvSpPr>
            <p:nvPr userDrawn="1"/>
          </p:nvSpPr>
          <p:spPr bwMode="auto">
            <a:xfrm>
              <a:off x="6919913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5" name="Freeform 106"/>
            <p:cNvSpPr>
              <a:spLocks/>
            </p:cNvSpPr>
            <p:nvPr userDrawn="1"/>
          </p:nvSpPr>
          <p:spPr bwMode="auto">
            <a:xfrm>
              <a:off x="7096125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6" name="Freeform 107"/>
            <p:cNvSpPr>
              <a:spLocks/>
            </p:cNvSpPr>
            <p:nvPr userDrawn="1"/>
          </p:nvSpPr>
          <p:spPr bwMode="auto">
            <a:xfrm>
              <a:off x="7269163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7" name="Freeform 108"/>
            <p:cNvSpPr>
              <a:spLocks/>
            </p:cNvSpPr>
            <p:nvPr userDrawn="1"/>
          </p:nvSpPr>
          <p:spPr bwMode="auto">
            <a:xfrm>
              <a:off x="7446963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8" name="Freeform 109"/>
            <p:cNvSpPr>
              <a:spLocks/>
            </p:cNvSpPr>
            <p:nvPr userDrawn="1"/>
          </p:nvSpPr>
          <p:spPr bwMode="auto">
            <a:xfrm>
              <a:off x="6919913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9" name="Freeform 110"/>
            <p:cNvSpPr>
              <a:spLocks/>
            </p:cNvSpPr>
            <p:nvPr userDrawn="1"/>
          </p:nvSpPr>
          <p:spPr bwMode="auto">
            <a:xfrm>
              <a:off x="7096125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0" name="Freeform 111"/>
            <p:cNvSpPr>
              <a:spLocks/>
            </p:cNvSpPr>
            <p:nvPr userDrawn="1"/>
          </p:nvSpPr>
          <p:spPr bwMode="auto">
            <a:xfrm>
              <a:off x="7269163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1" name="Freeform 112"/>
            <p:cNvSpPr>
              <a:spLocks/>
            </p:cNvSpPr>
            <p:nvPr userDrawn="1"/>
          </p:nvSpPr>
          <p:spPr bwMode="auto">
            <a:xfrm>
              <a:off x="7446963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2" name="Freeform 113"/>
            <p:cNvSpPr>
              <a:spLocks/>
            </p:cNvSpPr>
            <p:nvPr userDrawn="1"/>
          </p:nvSpPr>
          <p:spPr bwMode="auto">
            <a:xfrm>
              <a:off x="6919913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3" name="Freeform 114"/>
            <p:cNvSpPr>
              <a:spLocks/>
            </p:cNvSpPr>
            <p:nvPr userDrawn="1"/>
          </p:nvSpPr>
          <p:spPr bwMode="auto">
            <a:xfrm>
              <a:off x="7096125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4" name="Freeform 115"/>
            <p:cNvSpPr>
              <a:spLocks/>
            </p:cNvSpPr>
            <p:nvPr userDrawn="1"/>
          </p:nvSpPr>
          <p:spPr bwMode="auto">
            <a:xfrm>
              <a:off x="7269163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5" name="Freeform 116"/>
            <p:cNvSpPr>
              <a:spLocks/>
            </p:cNvSpPr>
            <p:nvPr userDrawn="1"/>
          </p:nvSpPr>
          <p:spPr bwMode="auto">
            <a:xfrm>
              <a:off x="7446963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6" name="Freeform 117"/>
            <p:cNvSpPr>
              <a:spLocks/>
            </p:cNvSpPr>
            <p:nvPr userDrawn="1"/>
          </p:nvSpPr>
          <p:spPr bwMode="auto">
            <a:xfrm>
              <a:off x="6919913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7" name="Freeform 118"/>
            <p:cNvSpPr>
              <a:spLocks/>
            </p:cNvSpPr>
            <p:nvPr userDrawn="1"/>
          </p:nvSpPr>
          <p:spPr bwMode="auto">
            <a:xfrm>
              <a:off x="7096125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8" name="Freeform 119"/>
            <p:cNvSpPr>
              <a:spLocks/>
            </p:cNvSpPr>
            <p:nvPr userDrawn="1"/>
          </p:nvSpPr>
          <p:spPr bwMode="auto">
            <a:xfrm>
              <a:off x="7269163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9" name="Freeform 120"/>
            <p:cNvSpPr>
              <a:spLocks/>
            </p:cNvSpPr>
            <p:nvPr userDrawn="1"/>
          </p:nvSpPr>
          <p:spPr bwMode="auto">
            <a:xfrm>
              <a:off x="7446963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0" name="Freeform 121"/>
            <p:cNvSpPr>
              <a:spLocks/>
            </p:cNvSpPr>
            <p:nvPr userDrawn="1"/>
          </p:nvSpPr>
          <p:spPr bwMode="auto">
            <a:xfrm>
              <a:off x="6919913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1" name="Freeform 122"/>
            <p:cNvSpPr>
              <a:spLocks/>
            </p:cNvSpPr>
            <p:nvPr userDrawn="1"/>
          </p:nvSpPr>
          <p:spPr bwMode="auto">
            <a:xfrm>
              <a:off x="7096125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2" name="Freeform 123"/>
            <p:cNvSpPr>
              <a:spLocks/>
            </p:cNvSpPr>
            <p:nvPr userDrawn="1"/>
          </p:nvSpPr>
          <p:spPr bwMode="auto">
            <a:xfrm>
              <a:off x="7269163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3" name="Freeform 124"/>
            <p:cNvSpPr>
              <a:spLocks/>
            </p:cNvSpPr>
            <p:nvPr userDrawn="1"/>
          </p:nvSpPr>
          <p:spPr bwMode="auto">
            <a:xfrm>
              <a:off x="7446963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4" name="Freeform 125"/>
            <p:cNvSpPr>
              <a:spLocks/>
            </p:cNvSpPr>
            <p:nvPr userDrawn="1"/>
          </p:nvSpPr>
          <p:spPr bwMode="auto">
            <a:xfrm>
              <a:off x="6919913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5" name="Freeform 126"/>
            <p:cNvSpPr>
              <a:spLocks/>
            </p:cNvSpPr>
            <p:nvPr userDrawn="1"/>
          </p:nvSpPr>
          <p:spPr bwMode="auto">
            <a:xfrm>
              <a:off x="7096125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6" name="Freeform 127"/>
            <p:cNvSpPr>
              <a:spLocks/>
            </p:cNvSpPr>
            <p:nvPr userDrawn="1"/>
          </p:nvSpPr>
          <p:spPr bwMode="auto">
            <a:xfrm>
              <a:off x="7269163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7" name="Freeform 128"/>
            <p:cNvSpPr>
              <a:spLocks/>
            </p:cNvSpPr>
            <p:nvPr userDrawn="1"/>
          </p:nvSpPr>
          <p:spPr bwMode="auto">
            <a:xfrm>
              <a:off x="7446963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8" name="Freeform 129"/>
            <p:cNvSpPr>
              <a:spLocks/>
            </p:cNvSpPr>
            <p:nvPr userDrawn="1"/>
          </p:nvSpPr>
          <p:spPr bwMode="auto">
            <a:xfrm>
              <a:off x="6919913" y="235108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9" name="Freeform 130"/>
            <p:cNvSpPr>
              <a:spLocks/>
            </p:cNvSpPr>
            <p:nvPr userDrawn="1"/>
          </p:nvSpPr>
          <p:spPr bwMode="auto">
            <a:xfrm>
              <a:off x="7269163" y="235108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0" name="Freeform 131"/>
            <p:cNvSpPr>
              <a:spLocks/>
            </p:cNvSpPr>
            <p:nvPr userDrawn="1"/>
          </p:nvSpPr>
          <p:spPr bwMode="auto">
            <a:xfrm>
              <a:off x="7446963" y="235108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1" name="Freeform 132"/>
            <p:cNvSpPr>
              <a:spLocks/>
            </p:cNvSpPr>
            <p:nvPr userDrawn="1"/>
          </p:nvSpPr>
          <p:spPr bwMode="auto">
            <a:xfrm>
              <a:off x="7096125" y="2528888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2" name="Freeform 133"/>
            <p:cNvSpPr>
              <a:spLocks/>
            </p:cNvSpPr>
            <p:nvPr userDrawn="1"/>
          </p:nvSpPr>
          <p:spPr bwMode="auto">
            <a:xfrm>
              <a:off x="8320088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3" name="Freeform 134"/>
            <p:cNvSpPr>
              <a:spLocks/>
            </p:cNvSpPr>
            <p:nvPr userDrawn="1"/>
          </p:nvSpPr>
          <p:spPr bwMode="auto">
            <a:xfrm>
              <a:off x="8496300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4" name="Freeform 135"/>
            <p:cNvSpPr>
              <a:spLocks/>
            </p:cNvSpPr>
            <p:nvPr userDrawn="1"/>
          </p:nvSpPr>
          <p:spPr bwMode="auto">
            <a:xfrm>
              <a:off x="7446963" y="758825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5" name="Freeform 136"/>
            <p:cNvSpPr>
              <a:spLocks/>
            </p:cNvSpPr>
            <p:nvPr userDrawn="1"/>
          </p:nvSpPr>
          <p:spPr bwMode="auto">
            <a:xfrm>
              <a:off x="7796213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6" name="Freeform 137"/>
            <p:cNvSpPr>
              <a:spLocks/>
            </p:cNvSpPr>
            <p:nvPr userDrawn="1"/>
          </p:nvSpPr>
          <p:spPr bwMode="auto">
            <a:xfrm>
              <a:off x="7969250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7" name="Freeform 138"/>
            <p:cNvSpPr>
              <a:spLocks/>
            </p:cNvSpPr>
            <p:nvPr userDrawn="1"/>
          </p:nvSpPr>
          <p:spPr bwMode="auto">
            <a:xfrm>
              <a:off x="8147050" y="758825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8" name="Freeform 139"/>
            <p:cNvSpPr>
              <a:spLocks/>
            </p:cNvSpPr>
            <p:nvPr userDrawn="1"/>
          </p:nvSpPr>
          <p:spPr bwMode="auto">
            <a:xfrm>
              <a:off x="7620000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9" name="Freeform 140"/>
            <p:cNvSpPr>
              <a:spLocks/>
            </p:cNvSpPr>
            <p:nvPr userDrawn="1"/>
          </p:nvSpPr>
          <p:spPr bwMode="auto">
            <a:xfrm>
              <a:off x="7796213" y="93503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0" name="Freeform 141"/>
            <p:cNvSpPr>
              <a:spLocks/>
            </p:cNvSpPr>
            <p:nvPr userDrawn="1"/>
          </p:nvSpPr>
          <p:spPr bwMode="auto">
            <a:xfrm>
              <a:off x="7969250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1" name="Freeform 142"/>
            <p:cNvSpPr>
              <a:spLocks/>
            </p:cNvSpPr>
            <p:nvPr userDrawn="1"/>
          </p:nvSpPr>
          <p:spPr bwMode="auto">
            <a:xfrm>
              <a:off x="8147050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2" name="Freeform 143"/>
            <p:cNvSpPr>
              <a:spLocks/>
            </p:cNvSpPr>
            <p:nvPr userDrawn="1"/>
          </p:nvSpPr>
          <p:spPr bwMode="auto">
            <a:xfrm>
              <a:off x="8320088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3" name="Freeform 144"/>
            <p:cNvSpPr>
              <a:spLocks/>
            </p:cNvSpPr>
            <p:nvPr userDrawn="1"/>
          </p:nvSpPr>
          <p:spPr bwMode="auto">
            <a:xfrm>
              <a:off x="8496300" y="93503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4" name="Freeform 145"/>
            <p:cNvSpPr>
              <a:spLocks/>
            </p:cNvSpPr>
            <p:nvPr userDrawn="1"/>
          </p:nvSpPr>
          <p:spPr bwMode="auto">
            <a:xfrm>
              <a:off x="7620000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5" name="Freeform 146"/>
            <p:cNvSpPr>
              <a:spLocks/>
            </p:cNvSpPr>
            <p:nvPr userDrawn="1"/>
          </p:nvSpPr>
          <p:spPr bwMode="auto">
            <a:xfrm>
              <a:off x="7796213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6" name="Freeform 147"/>
            <p:cNvSpPr>
              <a:spLocks/>
            </p:cNvSpPr>
            <p:nvPr userDrawn="1"/>
          </p:nvSpPr>
          <p:spPr bwMode="auto">
            <a:xfrm>
              <a:off x="7969250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7" name="Freeform 148"/>
            <p:cNvSpPr>
              <a:spLocks/>
            </p:cNvSpPr>
            <p:nvPr userDrawn="1"/>
          </p:nvSpPr>
          <p:spPr bwMode="auto">
            <a:xfrm>
              <a:off x="8147050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8" name="Freeform 149"/>
            <p:cNvSpPr>
              <a:spLocks/>
            </p:cNvSpPr>
            <p:nvPr userDrawn="1"/>
          </p:nvSpPr>
          <p:spPr bwMode="auto">
            <a:xfrm>
              <a:off x="8320088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9" name="Freeform 150"/>
            <p:cNvSpPr>
              <a:spLocks/>
            </p:cNvSpPr>
            <p:nvPr userDrawn="1"/>
          </p:nvSpPr>
          <p:spPr bwMode="auto">
            <a:xfrm>
              <a:off x="8496300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0" name="Freeform 151"/>
            <p:cNvSpPr>
              <a:spLocks/>
            </p:cNvSpPr>
            <p:nvPr userDrawn="1"/>
          </p:nvSpPr>
          <p:spPr bwMode="auto">
            <a:xfrm>
              <a:off x="7620000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1" name="Freeform 152"/>
            <p:cNvSpPr>
              <a:spLocks/>
            </p:cNvSpPr>
            <p:nvPr userDrawn="1"/>
          </p:nvSpPr>
          <p:spPr bwMode="auto">
            <a:xfrm>
              <a:off x="7796213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2" name="Freeform 153"/>
            <p:cNvSpPr>
              <a:spLocks/>
            </p:cNvSpPr>
            <p:nvPr userDrawn="1"/>
          </p:nvSpPr>
          <p:spPr bwMode="auto">
            <a:xfrm>
              <a:off x="7969250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3" name="Freeform 154"/>
            <p:cNvSpPr>
              <a:spLocks/>
            </p:cNvSpPr>
            <p:nvPr userDrawn="1"/>
          </p:nvSpPr>
          <p:spPr bwMode="auto">
            <a:xfrm>
              <a:off x="8147050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4" name="Freeform 155"/>
            <p:cNvSpPr>
              <a:spLocks/>
            </p:cNvSpPr>
            <p:nvPr userDrawn="1"/>
          </p:nvSpPr>
          <p:spPr bwMode="auto">
            <a:xfrm>
              <a:off x="8496300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5" name="Freeform 156"/>
            <p:cNvSpPr>
              <a:spLocks/>
            </p:cNvSpPr>
            <p:nvPr userDrawn="1"/>
          </p:nvSpPr>
          <p:spPr bwMode="auto">
            <a:xfrm>
              <a:off x="8669338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6" name="Freeform 157"/>
            <p:cNvSpPr>
              <a:spLocks/>
            </p:cNvSpPr>
            <p:nvPr userDrawn="1"/>
          </p:nvSpPr>
          <p:spPr bwMode="auto">
            <a:xfrm>
              <a:off x="7620000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7" name="Freeform 158"/>
            <p:cNvSpPr>
              <a:spLocks/>
            </p:cNvSpPr>
            <p:nvPr userDrawn="1"/>
          </p:nvSpPr>
          <p:spPr bwMode="auto">
            <a:xfrm>
              <a:off x="7796213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8" name="Freeform 159"/>
            <p:cNvSpPr>
              <a:spLocks/>
            </p:cNvSpPr>
            <p:nvPr userDrawn="1"/>
          </p:nvSpPr>
          <p:spPr bwMode="auto">
            <a:xfrm>
              <a:off x="7969250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9" name="Freeform 160"/>
            <p:cNvSpPr>
              <a:spLocks/>
            </p:cNvSpPr>
            <p:nvPr userDrawn="1"/>
          </p:nvSpPr>
          <p:spPr bwMode="auto">
            <a:xfrm>
              <a:off x="8147050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0" name="Freeform 161"/>
            <p:cNvSpPr>
              <a:spLocks/>
            </p:cNvSpPr>
            <p:nvPr userDrawn="1"/>
          </p:nvSpPr>
          <p:spPr bwMode="auto">
            <a:xfrm>
              <a:off x="8669338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1" name="Freeform 162"/>
            <p:cNvSpPr>
              <a:spLocks/>
            </p:cNvSpPr>
            <p:nvPr userDrawn="1"/>
          </p:nvSpPr>
          <p:spPr bwMode="auto">
            <a:xfrm>
              <a:off x="7620000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2" name="Freeform 163"/>
            <p:cNvSpPr>
              <a:spLocks/>
            </p:cNvSpPr>
            <p:nvPr userDrawn="1"/>
          </p:nvSpPr>
          <p:spPr bwMode="auto">
            <a:xfrm>
              <a:off x="7796213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3" name="Freeform 164"/>
            <p:cNvSpPr>
              <a:spLocks/>
            </p:cNvSpPr>
            <p:nvPr userDrawn="1"/>
          </p:nvSpPr>
          <p:spPr bwMode="auto">
            <a:xfrm>
              <a:off x="7969250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4" name="Freeform 165"/>
            <p:cNvSpPr>
              <a:spLocks/>
            </p:cNvSpPr>
            <p:nvPr userDrawn="1"/>
          </p:nvSpPr>
          <p:spPr bwMode="auto">
            <a:xfrm>
              <a:off x="8669338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5" name="Freeform 166"/>
            <p:cNvSpPr>
              <a:spLocks/>
            </p:cNvSpPr>
            <p:nvPr userDrawn="1"/>
          </p:nvSpPr>
          <p:spPr bwMode="auto">
            <a:xfrm>
              <a:off x="7620000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6" name="Freeform 167"/>
            <p:cNvSpPr>
              <a:spLocks/>
            </p:cNvSpPr>
            <p:nvPr userDrawn="1"/>
          </p:nvSpPr>
          <p:spPr bwMode="auto">
            <a:xfrm>
              <a:off x="7796213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7" name="Freeform 168"/>
            <p:cNvSpPr>
              <a:spLocks/>
            </p:cNvSpPr>
            <p:nvPr userDrawn="1"/>
          </p:nvSpPr>
          <p:spPr bwMode="auto">
            <a:xfrm>
              <a:off x="7969250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8" name="Freeform 169"/>
            <p:cNvSpPr>
              <a:spLocks/>
            </p:cNvSpPr>
            <p:nvPr userDrawn="1"/>
          </p:nvSpPr>
          <p:spPr bwMode="auto">
            <a:xfrm>
              <a:off x="7620000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9" name="Freeform 170"/>
            <p:cNvSpPr>
              <a:spLocks/>
            </p:cNvSpPr>
            <p:nvPr userDrawn="1"/>
          </p:nvSpPr>
          <p:spPr bwMode="auto">
            <a:xfrm>
              <a:off x="7796213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0" name="Freeform 171"/>
            <p:cNvSpPr>
              <a:spLocks/>
            </p:cNvSpPr>
            <p:nvPr userDrawn="1"/>
          </p:nvSpPr>
          <p:spPr bwMode="auto">
            <a:xfrm>
              <a:off x="7969250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1" name="Freeform 172"/>
            <p:cNvSpPr>
              <a:spLocks/>
            </p:cNvSpPr>
            <p:nvPr userDrawn="1"/>
          </p:nvSpPr>
          <p:spPr bwMode="auto">
            <a:xfrm>
              <a:off x="8147050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2" name="Freeform 173"/>
            <p:cNvSpPr>
              <a:spLocks/>
            </p:cNvSpPr>
            <p:nvPr userDrawn="1"/>
          </p:nvSpPr>
          <p:spPr bwMode="auto">
            <a:xfrm>
              <a:off x="8320088" y="1998663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3" name="Freeform 174"/>
            <p:cNvSpPr>
              <a:spLocks/>
            </p:cNvSpPr>
            <p:nvPr userDrawn="1"/>
          </p:nvSpPr>
          <p:spPr bwMode="auto">
            <a:xfrm>
              <a:off x="8669338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4" name="Freeform 175"/>
            <p:cNvSpPr>
              <a:spLocks/>
            </p:cNvSpPr>
            <p:nvPr userDrawn="1"/>
          </p:nvSpPr>
          <p:spPr bwMode="auto">
            <a:xfrm>
              <a:off x="7796213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5" name="Freeform 176"/>
            <p:cNvSpPr>
              <a:spLocks/>
            </p:cNvSpPr>
            <p:nvPr userDrawn="1"/>
          </p:nvSpPr>
          <p:spPr bwMode="auto">
            <a:xfrm>
              <a:off x="7969250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6" name="Freeform 177"/>
            <p:cNvSpPr>
              <a:spLocks/>
            </p:cNvSpPr>
            <p:nvPr userDrawn="1"/>
          </p:nvSpPr>
          <p:spPr bwMode="auto">
            <a:xfrm>
              <a:off x="8147050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7" name="Freeform 178"/>
            <p:cNvSpPr>
              <a:spLocks/>
            </p:cNvSpPr>
            <p:nvPr userDrawn="1"/>
          </p:nvSpPr>
          <p:spPr bwMode="auto">
            <a:xfrm>
              <a:off x="8320088" y="2174875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8" name="Freeform 179"/>
            <p:cNvSpPr>
              <a:spLocks/>
            </p:cNvSpPr>
            <p:nvPr userDrawn="1"/>
          </p:nvSpPr>
          <p:spPr bwMode="auto">
            <a:xfrm>
              <a:off x="8669338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9" name="Freeform 180"/>
            <p:cNvSpPr>
              <a:spLocks/>
            </p:cNvSpPr>
            <p:nvPr userDrawn="1"/>
          </p:nvSpPr>
          <p:spPr bwMode="auto">
            <a:xfrm>
              <a:off x="8320088" y="235108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0" name="Freeform 181"/>
            <p:cNvSpPr>
              <a:spLocks/>
            </p:cNvSpPr>
            <p:nvPr userDrawn="1"/>
          </p:nvSpPr>
          <p:spPr bwMode="auto">
            <a:xfrm>
              <a:off x="8147050" y="2528888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1" name="Freeform 182"/>
            <p:cNvSpPr>
              <a:spLocks/>
            </p:cNvSpPr>
            <p:nvPr userDrawn="1"/>
          </p:nvSpPr>
          <p:spPr bwMode="auto">
            <a:xfrm>
              <a:off x="8496300" y="22542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2" name="Freeform 183"/>
            <p:cNvSpPr>
              <a:spLocks/>
            </p:cNvSpPr>
            <p:nvPr userDrawn="1"/>
          </p:nvSpPr>
          <p:spPr bwMode="auto">
            <a:xfrm>
              <a:off x="8320088" y="40163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3" name="Freeform 184"/>
            <p:cNvSpPr>
              <a:spLocks/>
            </p:cNvSpPr>
            <p:nvPr userDrawn="1"/>
          </p:nvSpPr>
          <p:spPr bwMode="auto">
            <a:xfrm>
              <a:off x="8496300" y="40163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4" name="Freeform 185"/>
            <p:cNvSpPr>
              <a:spLocks/>
            </p:cNvSpPr>
            <p:nvPr userDrawn="1"/>
          </p:nvSpPr>
          <p:spPr bwMode="auto">
            <a:xfrm>
              <a:off x="8147050" y="577850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5" name="Freeform 186"/>
            <p:cNvSpPr>
              <a:spLocks/>
            </p:cNvSpPr>
            <p:nvPr userDrawn="1"/>
          </p:nvSpPr>
          <p:spPr bwMode="auto">
            <a:xfrm>
              <a:off x="8320088" y="577850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6" name="Freeform 187"/>
            <p:cNvSpPr>
              <a:spLocks/>
            </p:cNvSpPr>
            <p:nvPr userDrawn="1"/>
          </p:nvSpPr>
          <p:spPr bwMode="auto">
            <a:xfrm>
              <a:off x="8320088" y="758825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7" name="Freeform 188"/>
            <p:cNvSpPr>
              <a:spLocks/>
            </p:cNvSpPr>
            <p:nvPr userDrawn="1"/>
          </p:nvSpPr>
          <p:spPr bwMode="auto">
            <a:xfrm>
              <a:off x="8496300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</p:grpSp>
      <p:sp>
        <p:nvSpPr>
          <p:cNvPr id="285" name="Прямоугольник 284"/>
          <p:cNvSpPr/>
          <p:nvPr userDrawn="1"/>
        </p:nvSpPr>
        <p:spPr>
          <a:xfrm>
            <a:off x="0" y="3772110"/>
            <a:ext cx="12192000" cy="669262"/>
          </a:xfrm>
          <a:prstGeom prst="rect">
            <a:avLst/>
          </a:prstGeom>
          <a:solidFill>
            <a:srgbClr val="BDDBED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286" name="Текст 2"/>
          <p:cNvSpPr>
            <a:spLocks noGrp="1"/>
          </p:cNvSpPr>
          <p:nvPr>
            <p:ph type="body" sz="quarter" idx="13" hasCustomPrompt="1"/>
          </p:nvPr>
        </p:nvSpPr>
        <p:spPr>
          <a:xfrm>
            <a:off x="672602" y="3879595"/>
            <a:ext cx="10846796" cy="480000"/>
          </a:xfrm>
          <a:prstGeom prst="rect">
            <a:avLst/>
          </a:prstGeom>
        </p:spPr>
        <p:txBody>
          <a:bodyPr lIns="0" rIns="0" bIns="10800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1 строка</a:t>
            </a:r>
            <a:endParaRPr lang="en-US" dirty="0"/>
          </a:p>
        </p:txBody>
      </p:sp>
      <p:pic>
        <p:nvPicPr>
          <p:cNvPr id="242" name="Рисунок 24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915" y="492476"/>
            <a:ext cx="2250927" cy="698055"/>
          </a:xfrm>
          <a:prstGeom prst="rect">
            <a:avLst/>
          </a:prstGeom>
        </p:spPr>
      </p:pic>
      <p:cxnSp>
        <p:nvCxnSpPr>
          <p:cNvPr id="243" name="Прямая соединительная линия 242"/>
          <p:cNvCxnSpPr/>
          <p:nvPr userDrawn="1"/>
        </p:nvCxnSpPr>
        <p:spPr>
          <a:xfrm>
            <a:off x="1702672" y="506867"/>
            <a:ext cx="0" cy="648253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Прямая соединительная линия 288"/>
          <p:cNvCxnSpPr/>
          <p:nvPr userDrawn="1"/>
        </p:nvCxnSpPr>
        <p:spPr>
          <a:xfrm>
            <a:off x="5823567" y="506867"/>
            <a:ext cx="0" cy="648253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0" name="Группа 289"/>
          <p:cNvGrpSpPr/>
          <p:nvPr userDrawn="1"/>
        </p:nvGrpSpPr>
        <p:grpSpPr>
          <a:xfrm>
            <a:off x="1866901" y="571500"/>
            <a:ext cx="3550754" cy="608013"/>
            <a:chOff x="1866901" y="571500"/>
            <a:chExt cx="3550754" cy="608013"/>
          </a:xfrm>
        </p:grpSpPr>
        <p:pic>
          <p:nvPicPr>
            <p:cNvPr id="291" name="Рисунок 290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6887" y="598047"/>
              <a:ext cx="1780768" cy="572400"/>
            </a:xfrm>
            <a:prstGeom prst="rect">
              <a:avLst/>
            </a:prstGeom>
          </p:spPr>
        </p:pic>
        <p:grpSp>
          <p:nvGrpSpPr>
            <p:cNvPr id="292" name="Group 86"/>
            <p:cNvGrpSpPr>
              <a:grpSpLocks noChangeAspect="1"/>
            </p:cNvGrpSpPr>
            <p:nvPr userDrawn="1"/>
          </p:nvGrpSpPr>
          <p:grpSpPr bwMode="auto">
            <a:xfrm>
              <a:off x="1866901" y="571500"/>
              <a:ext cx="1625600" cy="608013"/>
              <a:chOff x="1176" y="360"/>
              <a:chExt cx="1024" cy="383"/>
            </a:xfrm>
          </p:grpSpPr>
          <p:sp>
            <p:nvSpPr>
              <p:cNvPr id="293" name="Freeform 87"/>
              <p:cNvSpPr>
                <a:spLocks/>
              </p:cNvSpPr>
              <p:nvPr userDrawn="1"/>
            </p:nvSpPr>
            <p:spPr bwMode="auto">
              <a:xfrm>
                <a:off x="1176" y="360"/>
                <a:ext cx="127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4" name="Freeform 88"/>
              <p:cNvSpPr>
                <a:spLocks/>
              </p:cNvSpPr>
              <p:nvPr userDrawn="1"/>
            </p:nvSpPr>
            <p:spPr bwMode="auto">
              <a:xfrm>
                <a:off x="1176" y="360"/>
                <a:ext cx="127" cy="127"/>
              </a:xfrm>
              <a:custGeom>
                <a:avLst/>
                <a:gdLst>
                  <a:gd name="T0" fmla="*/ 106 w 127"/>
                  <a:gd name="T1" fmla="*/ 127 h 127"/>
                  <a:gd name="T2" fmla="*/ 21 w 127"/>
                  <a:gd name="T3" fmla="*/ 127 h 127"/>
                  <a:gd name="T4" fmla="*/ 0 w 127"/>
                  <a:gd name="T5" fmla="*/ 106 h 127"/>
                  <a:gd name="T6" fmla="*/ 0 w 127"/>
                  <a:gd name="T7" fmla="*/ 21 h 127"/>
                  <a:gd name="T8" fmla="*/ 21 w 127"/>
                  <a:gd name="T9" fmla="*/ 0 h 127"/>
                  <a:gd name="T10" fmla="*/ 106 w 127"/>
                  <a:gd name="T11" fmla="*/ 0 h 127"/>
                  <a:gd name="T12" fmla="*/ 127 w 127"/>
                  <a:gd name="T13" fmla="*/ 21 h 127"/>
                  <a:gd name="T14" fmla="*/ 127 w 127"/>
                  <a:gd name="T15" fmla="*/ 106 h 127"/>
                  <a:gd name="T16" fmla="*/ 106 w 127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27">
                    <a:moveTo>
                      <a:pt x="106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0"/>
                      <a:pt x="127" y="10"/>
                      <a:pt x="127" y="21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7" y="117"/>
                      <a:pt x="117" y="127"/>
                      <a:pt x="106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5" name="Freeform 89"/>
              <p:cNvSpPr>
                <a:spLocks/>
              </p:cNvSpPr>
              <p:nvPr userDrawn="1"/>
            </p:nvSpPr>
            <p:spPr bwMode="auto">
              <a:xfrm>
                <a:off x="1303" y="360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6" name="Freeform 90"/>
              <p:cNvSpPr>
                <a:spLocks/>
              </p:cNvSpPr>
              <p:nvPr userDrawn="1"/>
            </p:nvSpPr>
            <p:spPr bwMode="auto">
              <a:xfrm>
                <a:off x="1303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7" name="Freeform 91"/>
              <p:cNvSpPr>
                <a:spLocks/>
              </p:cNvSpPr>
              <p:nvPr userDrawn="1"/>
            </p:nvSpPr>
            <p:spPr bwMode="auto">
              <a:xfrm>
                <a:off x="1303" y="616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8" name="Freeform 92"/>
              <p:cNvSpPr>
                <a:spLocks/>
              </p:cNvSpPr>
              <p:nvPr userDrawn="1"/>
            </p:nvSpPr>
            <p:spPr bwMode="auto">
              <a:xfrm>
                <a:off x="1303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9" name="Freeform 93"/>
              <p:cNvSpPr>
                <a:spLocks/>
              </p:cNvSpPr>
              <p:nvPr userDrawn="1"/>
            </p:nvSpPr>
            <p:spPr bwMode="auto">
              <a:xfrm>
                <a:off x="1176" y="487"/>
                <a:ext cx="127" cy="129"/>
              </a:xfrm>
              <a:custGeom>
                <a:avLst/>
                <a:gdLst>
                  <a:gd name="T0" fmla="*/ 1779 w 2128"/>
                  <a:gd name="T1" fmla="*/ 2160 h 2160"/>
                  <a:gd name="T2" fmla="*/ 350 w 2128"/>
                  <a:gd name="T3" fmla="*/ 2160 h 2160"/>
                  <a:gd name="T4" fmla="*/ 0 w 2128"/>
                  <a:gd name="T5" fmla="*/ 1806 h 2160"/>
                  <a:gd name="T6" fmla="*/ 0 w 2128"/>
                  <a:gd name="T7" fmla="*/ 355 h 2160"/>
                  <a:gd name="T8" fmla="*/ 350 w 2128"/>
                  <a:gd name="T9" fmla="*/ 0 h 2160"/>
                  <a:gd name="T10" fmla="*/ 1779 w 2128"/>
                  <a:gd name="T11" fmla="*/ 0 h 2160"/>
                  <a:gd name="T12" fmla="*/ 2128 w 2128"/>
                  <a:gd name="T13" fmla="*/ 355 h 2160"/>
                  <a:gd name="T14" fmla="*/ 2128 w 2128"/>
                  <a:gd name="T15" fmla="*/ 1806 h 2160"/>
                  <a:gd name="T16" fmla="*/ 1779 w 2128"/>
                  <a:gd name="T17" fmla="*/ 216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60">
                    <a:moveTo>
                      <a:pt x="1779" y="2160"/>
                    </a:moveTo>
                    <a:cubicBezTo>
                      <a:pt x="350" y="2160"/>
                      <a:pt x="350" y="2160"/>
                      <a:pt x="350" y="2160"/>
                    </a:cubicBezTo>
                    <a:cubicBezTo>
                      <a:pt x="167" y="2160"/>
                      <a:pt x="0" y="1992"/>
                      <a:pt x="0" y="1806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169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9"/>
                      <a:pt x="2128" y="355"/>
                    </a:cubicBezTo>
                    <a:cubicBezTo>
                      <a:pt x="2128" y="1806"/>
                      <a:pt x="2128" y="1806"/>
                      <a:pt x="2128" y="1806"/>
                    </a:cubicBezTo>
                    <a:cubicBezTo>
                      <a:pt x="2128" y="1992"/>
                      <a:pt x="1962" y="2160"/>
                      <a:pt x="1779" y="216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0" name="Freeform 94"/>
              <p:cNvSpPr>
                <a:spLocks/>
              </p:cNvSpPr>
              <p:nvPr userDrawn="1"/>
            </p:nvSpPr>
            <p:spPr bwMode="auto">
              <a:xfrm>
                <a:off x="1176" y="487"/>
                <a:ext cx="127" cy="129"/>
              </a:xfrm>
              <a:custGeom>
                <a:avLst/>
                <a:gdLst>
                  <a:gd name="T0" fmla="*/ 106 w 127"/>
                  <a:gd name="T1" fmla="*/ 129 h 129"/>
                  <a:gd name="T2" fmla="*/ 21 w 127"/>
                  <a:gd name="T3" fmla="*/ 129 h 129"/>
                  <a:gd name="T4" fmla="*/ 0 w 127"/>
                  <a:gd name="T5" fmla="*/ 108 h 129"/>
                  <a:gd name="T6" fmla="*/ 0 w 127"/>
                  <a:gd name="T7" fmla="*/ 21 h 129"/>
                  <a:gd name="T8" fmla="*/ 21 w 127"/>
                  <a:gd name="T9" fmla="*/ 0 h 129"/>
                  <a:gd name="T10" fmla="*/ 106 w 127"/>
                  <a:gd name="T11" fmla="*/ 0 h 129"/>
                  <a:gd name="T12" fmla="*/ 127 w 127"/>
                  <a:gd name="T13" fmla="*/ 21 h 129"/>
                  <a:gd name="T14" fmla="*/ 127 w 127"/>
                  <a:gd name="T15" fmla="*/ 108 h 129"/>
                  <a:gd name="T16" fmla="*/ 106 w 127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29">
                    <a:moveTo>
                      <a:pt x="106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0"/>
                      <a:pt x="127" y="10"/>
                      <a:pt x="127" y="21"/>
                    </a:cubicBezTo>
                    <a:cubicBezTo>
                      <a:pt x="127" y="108"/>
                      <a:pt x="127" y="108"/>
                      <a:pt x="127" y="108"/>
                    </a:cubicBezTo>
                    <a:cubicBezTo>
                      <a:pt x="127" y="119"/>
                      <a:pt x="117" y="129"/>
                      <a:pt x="106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1" name="Freeform 95"/>
              <p:cNvSpPr>
                <a:spLocks/>
              </p:cNvSpPr>
              <p:nvPr userDrawn="1"/>
            </p:nvSpPr>
            <p:spPr bwMode="auto">
              <a:xfrm>
                <a:off x="1431" y="360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297 w 2128"/>
                  <a:gd name="T11" fmla="*/ 0 h 2112"/>
                  <a:gd name="T12" fmla="*/ 2128 w 2128"/>
                  <a:gd name="T13" fmla="*/ 825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297" y="0"/>
                      <a:pt x="1297" y="0"/>
                      <a:pt x="1297" y="0"/>
                    </a:cubicBezTo>
                    <a:cubicBezTo>
                      <a:pt x="1763" y="0"/>
                      <a:pt x="2128" y="363"/>
                      <a:pt x="2128" y="825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59BFA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2" name="Freeform 96"/>
              <p:cNvSpPr>
                <a:spLocks/>
              </p:cNvSpPr>
              <p:nvPr userDrawn="1"/>
            </p:nvSpPr>
            <p:spPr bwMode="auto">
              <a:xfrm>
                <a:off x="1431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78 w 128"/>
                  <a:gd name="T11" fmla="*/ 0 h 127"/>
                  <a:gd name="T12" fmla="*/ 128 w 128"/>
                  <a:gd name="T13" fmla="*/ 50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06" y="0"/>
                      <a:pt x="128" y="22"/>
                      <a:pt x="128" y="50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3" name="Freeform 97"/>
              <p:cNvSpPr>
                <a:spLocks/>
              </p:cNvSpPr>
              <p:nvPr userDrawn="1"/>
            </p:nvSpPr>
            <p:spPr bwMode="auto">
              <a:xfrm>
                <a:off x="1431" y="616"/>
                <a:ext cx="128" cy="127"/>
              </a:xfrm>
              <a:custGeom>
                <a:avLst/>
                <a:gdLst>
                  <a:gd name="T0" fmla="*/ 1264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254 h 2112"/>
                  <a:gd name="T16" fmla="*/ 1264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264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254"/>
                      <a:pt x="2128" y="1254"/>
                      <a:pt x="2128" y="1254"/>
                    </a:cubicBezTo>
                    <a:cubicBezTo>
                      <a:pt x="2128" y="1733"/>
                      <a:pt x="1746" y="2112"/>
                      <a:pt x="1264" y="2112"/>
                    </a:cubicBezTo>
                  </a:path>
                </a:pathLst>
              </a:custGeom>
              <a:solidFill>
                <a:srgbClr val="AA939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4" name="Freeform 98"/>
              <p:cNvSpPr>
                <a:spLocks/>
              </p:cNvSpPr>
              <p:nvPr userDrawn="1"/>
            </p:nvSpPr>
            <p:spPr bwMode="auto">
              <a:xfrm>
                <a:off x="1431" y="616"/>
                <a:ext cx="128" cy="127"/>
              </a:xfrm>
              <a:custGeom>
                <a:avLst/>
                <a:gdLst>
                  <a:gd name="T0" fmla="*/ 76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76 h 127"/>
                  <a:gd name="T16" fmla="*/ 76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76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28" y="104"/>
                      <a:pt x="105" y="127"/>
                      <a:pt x="76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5" name="Freeform 99"/>
              <p:cNvSpPr>
                <a:spLocks/>
              </p:cNvSpPr>
              <p:nvPr userDrawn="1"/>
            </p:nvSpPr>
            <p:spPr bwMode="auto">
              <a:xfrm>
                <a:off x="1816" y="360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732 w 2128"/>
                  <a:gd name="T3" fmla="*/ 2112 h 2112"/>
                  <a:gd name="T4" fmla="*/ 0 w 2128"/>
                  <a:gd name="T5" fmla="*/ 138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732" y="2112"/>
                      <a:pt x="732" y="2112"/>
                      <a:pt x="732" y="2112"/>
                    </a:cubicBezTo>
                    <a:cubicBezTo>
                      <a:pt x="333" y="2112"/>
                      <a:pt x="0" y="1782"/>
                      <a:pt x="0" y="138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71A9C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6" name="Freeform 100"/>
              <p:cNvSpPr>
                <a:spLocks/>
              </p:cNvSpPr>
              <p:nvPr userDrawn="1"/>
            </p:nvSpPr>
            <p:spPr bwMode="auto">
              <a:xfrm>
                <a:off x="1816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44 w 128"/>
                  <a:gd name="T3" fmla="*/ 127 h 127"/>
                  <a:gd name="T4" fmla="*/ 0 w 128"/>
                  <a:gd name="T5" fmla="*/ 83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44" y="127"/>
                      <a:pt x="44" y="127"/>
                      <a:pt x="44" y="127"/>
                    </a:cubicBezTo>
                    <a:cubicBezTo>
                      <a:pt x="20" y="127"/>
                      <a:pt x="0" y="107"/>
                      <a:pt x="0" y="8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7" name="Freeform 101"/>
              <p:cNvSpPr>
                <a:spLocks/>
              </p:cNvSpPr>
              <p:nvPr userDrawn="1"/>
            </p:nvSpPr>
            <p:spPr bwMode="auto">
              <a:xfrm>
                <a:off x="1816" y="616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8" name="Freeform 102"/>
              <p:cNvSpPr>
                <a:spLocks/>
              </p:cNvSpPr>
              <p:nvPr userDrawn="1"/>
            </p:nvSpPr>
            <p:spPr bwMode="auto">
              <a:xfrm>
                <a:off x="1816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9" name="Freeform 103"/>
              <p:cNvSpPr>
                <a:spLocks/>
              </p:cNvSpPr>
              <p:nvPr userDrawn="1"/>
            </p:nvSpPr>
            <p:spPr bwMode="auto">
              <a:xfrm>
                <a:off x="1944" y="616"/>
                <a:ext cx="128" cy="127"/>
              </a:xfrm>
              <a:custGeom>
                <a:avLst/>
                <a:gdLst>
                  <a:gd name="T0" fmla="*/ 897 w 1072"/>
                  <a:gd name="T1" fmla="*/ 1056 h 1056"/>
                  <a:gd name="T2" fmla="*/ 176 w 1072"/>
                  <a:gd name="T3" fmla="*/ 1056 h 1056"/>
                  <a:gd name="T4" fmla="*/ 0 w 1072"/>
                  <a:gd name="T5" fmla="*/ 883 h 1056"/>
                  <a:gd name="T6" fmla="*/ 0 w 1072"/>
                  <a:gd name="T7" fmla="*/ 174 h 1056"/>
                  <a:gd name="T8" fmla="*/ 176 w 1072"/>
                  <a:gd name="T9" fmla="*/ 0 h 1056"/>
                  <a:gd name="T10" fmla="*/ 897 w 1072"/>
                  <a:gd name="T11" fmla="*/ 0 h 1056"/>
                  <a:gd name="T12" fmla="*/ 1072 w 1072"/>
                  <a:gd name="T13" fmla="*/ 174 h 1056"/>
                  <a:gd name="T14" fmla="*/ 1072 w 1072"/>
                  <a:gd name="T15" fmla="*/ 883 h 1056"/>
                  <a:gd name="T16" fmla="*/ 897 w 1072"/>
                  <a:gd name="T17" fmla="*/ 1056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2" h="1056">
                    <a:moveTo>
                      <a:pt x="897" y="1056"/>
                    </a:moveTo>
                    <a:cubicBezTo>
                      <a:pt x="176" y="1056"/>
                      <a:pt x="176" y="1056"/>
                      <a:pt x="176" y="1056"/>
                    </a:cubicBezTo>
                    <a:cubicBezTo>
                      <a:pt x="84" y="1056"/>
                      <a:pt x="0" y="974"/>
                      <a:pt x="0" y="88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83"/>
                      <a:pt x="84" y="0"/>
                      <a:pt x="176" y="0"/>
                    </a:cubicBezTo>
                    <a:cubicBezTo>
                      <a:pt x="897" y="0"/>
                      <a:pt x="897" y="0"/>
                      <a:pt x="897" y="0"/>
                    </a:cubicBezTo>
                    <a:cubicBezTo>
                      <a:pt x="989" y="0"/>
                      <a:pt x="1072" y="83"/>
                      <a:pt x="1072" y="174"/>
                    </a:cubicBezTo>
                    <a:cubicBezTo>
                      <a:pt x="1072" y="883"/>
                      <a:pt x="1072" y="883"/>
                      <a:pt x="1072" y="883"/>
                    </a:cubicBezTo>
                    <a:cubicBezTo>
                      <a:pt x="1072" y="974"/>
                      <a:pt x="989" y="1056"/>
                      <a:pt x="897" y="1056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0" name="Freeform 104"/>
              <p:cNvSpPr>
                <a:spLocks/>
              </p:cNvSpPr>
              <p:nvPr userDrawn="1"/>
            </p:nvSpPr>
            <p:spPr bwMode="auto">
              <a:xfrm>
                <a:off x="1944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1" name="Freeform 105"/>
              <p:cNvSpPr>
                <a:spLocks/>
              </p:cNvSpPr>
              <p:nvPr userDrawn="1"/>
            </p:nvSpPr>
            <p:spPr bwMode="auto">
              <a:xfrm>
                <a:off x="1944" y="487"/>
                <a:ext cx="128" cy="129"/>
              </a:xfrm>
              <a:custGeom>
                <a:avLst/>
                <a:gdLst>
                  <a:gd name="T0" fmla="*/ 897 w 1072"/>
                  <a:gd name="T1" fmla="*/ 1080 h 1080"/>
                  <a:gd name="T2" fmla="*/ 176 w 1072"/>
                  <a:gd name="T3" fmla="*/ 1080 h 1080"/>
                  <a:gd name="T4" fmla="*/ 0 w 1072"/>
                  <a:gd name="T5" fmla="*/ 903 h 1080"/>
                  <a:gd name="T6" fmla="*/ 0 w 1072"/>
                  <a:gd name="T7" fmla="*/ 178 h 1080"/>
                  <a:gd name="T8" fmla="*/ 176 w 1072"/>
                  <a:gd name="T9" fmla="*/ 0 h 1080"/>
                  <a:gd name="T10" fmla="*/ 897 w 1072"/>
                  <a:gd name="T11" fmla="*/ 0 h 1080"/>
                  <a:gd name="T12" fmla="*/ 1072 w 1072"/>
                  <a:gd name="T13" fmla="*/ 178 h 1080"/>
                  <a:gd name="T14" fmla="*/ 1072 w 1072"/>
                  <a:gd name="T15" fmla="*/ 903 h 1080"/>
                  <a:gd name="T16" fmla="*/ 897 w 1072"/>
                  <a:gd name="T17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2" h="1080">
                    <a:moveTo>
                      <a:pt x="897" y="1080"/>
                    </a:moveTo>
                    <a:cubicBezTo>
                      <a:pt x="176" y="1080"/>
                      <a:pt x="176" y="1080"/>
                      <a:pt x="176" y="1080"/>
                    </a:cubicBezTo>
                    <a:cubicBezTo>
                      <a:pt x="84" y="1080"/>
                      <a:pt x="0" y="996"/>
                      <a:pt x="0" y="90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85"/>
                      <a:pt x="84" y="0"/>
                      <a:pt x="176" y="0"/>
                    </a:cubicBezTo>
                    <a:cubicBezTo>
                      <a:pt x="897" y="0"/>
                      <a:pt x="897" y="0"/>
                      <a:pt x="897" y="0"/>
                    </a:cubicBezTo>
                    <a:cubicBezTo>
                      <a:pt x="989" y="0"/>
                      <a:pt x="1072" y="85"/>
                      <a:pt x="1072" y="178"/>
                    </a:cubicBezTo>
                    <a:cubicBezTo>
                      <a:pt x="1072" y="903"/>
                      <a:pt x="1072" y="903"/>
                      <a:pt x="1072" y="903"/>
                    </a:cubicBezTo>
                    <a:cubicBezTo>
                      <a:pt x="1072" y="996"/>
                      <a:pt x="989" y="1080"/>
                      <a:pt x="897" y="108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2" name="Freeform 106"/>
              <p:cNvSpPr>
                <a:spLocks/>
              </p:cNvSpPr>
              <p:nvPr userDrawn="1"/>
            </p:nvSpPr>
            <p:spPr bwMode="auto">
              <a:xfrm>
                <a:off x="1944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3" name="Freeform 107"/>
              <p:cNvSpPr>
                <a:spLocks/>
              </p:cNvSpPr>
              <p:nvPr userDrawn="1"/>
            </p:nvSpPr>
            <p:spPr bwMode="auto">
              <a:xfrm>
                <a:off x="2072" y="360"/>
                <a:ext cx="128" cy="127"/>
              </a:xfrm>
              <a:custGeom>
                <a:avLst/>
                <a:gdLst>
                  <a:gd name="T0" fmla="*/ 890 w 1064"/>
                  <a:gd name="T1" fmla="*/ 1056 h 1056"/>
                  <a:gd name="T2" fmla="*/ 175 w 1064"/>
                  <a:gd name="T3" fmla="*/ 1056 h 1056"/>
                  <a:gd name="T4" fmla="*/ 0 w 1064"/>
                  <a:gd name="T5" fmla="*/ 883 h 1056"/>
                  <a:gd name="T6" fmla="*/ 0 w 1064"/>
                  <a:gd name="T7" fmla="*/ 174 h 1056"/>
                  <a:gd name="T8" fmla="*/ 175 w 1064"/>
                  <a:gd name="T9" fmla="*/ 0 h 1056"/>
                  <a:gd name="T10" fmla="*/ 890 w 1064"/>
                  <a:gd name="T11" fmla="*/ 0 h 1056"/>
                  <a:gd name="T12" fmla="*/ 1064 w 1064"/>
                  <a:gd name="T13" fmla="*/ 174 h 1056"/>
                  <a:gd name="T14" fmla="*/ 1064 w 1064"/>
                  <a:gd name="T15" fmla="*/ 883 h 1056"/>
                  <a:gd name="T16" fmla="*/ 890 w 1064"/>
                  <a:gd name="T17" fmla="*/ 1056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4" h="1056">
                    <a:moveTo>
                      <a:pt x="890" y="1056"/>
                    </a:moveTo>
                    <a:cubicBezTo>
                      <a:pt x="175" y="1056"/>
                      <a:pt x="175" y="1056"/>
                      <a:pt x="175" y="1056"/>
                    </a:cubicBezTo>
                    <a:cubicBezTo>
                      <a:pt x="84" y="1056"/>
                      <a:pt x="0" y="974"/>
                      <a:pt x="0" y="88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83"/>
                      <a:pt x="84" y="0"/>
                      <a:pt x="175" y="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981" y="0"/>
                      <a:pt x="1064" y="83"/>
                      <a:pt x="1064" y="174"/>
                    </a:cubicBezTo>
                    <a:cubicBezTo>
                      <a:pt x="1064" y="883"/>
                      <a:pt x="1064" y="883"/>
                      <a:pt x="1064" y="883"/>
                    </a:cubicBezTo>
                    <a:cubicBezTo>
                      <a:pt x="1064" y="974"/>
                      <a:pt x="981" y="1056"/>
                      <a:pt x="890" y="1056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4" name="Freeform 108"/>
              <p:cNvSpPr>
                <a:spLocks/>
              </p:cNvSpPr>
              <p:nvPr userDrawn="1"/>
            </p:nvSpPr>
            <p:spPr bwMode="auto">
              <a:xfrm>
                <a:off x="2072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5" name="Freeform 109"/>
              <p:cNvSpPr>
                <a:spLocks/>
              </p:cNvSpPr>
              <p:nvPr userDrawn="1"/>
            </p:nvSpPr>
            <p:spPr bwMode="auto">
              <a:xfrm>
                <a:off x="2072" y="487"/>
                <a:ext cx="128" cy="129"/>
              </a:xfrm>
              <a:custGeom>
                <a:avLst/>
                <a:gdLst>
                  <a:gd name="T0" fmla="*/ 890 w 1064"/>
                  <a:gd name="T1" fmla="*/ 1080 h 1080"/>
                  <a:gd name="T2" fmla="*/ 175 w 1064"/>
                  <a:gd name="T3" fmla="*/ 1080 h 1080"/>
                  <a:gd name="T4" fmla="*/ 0 w 1064"/>
                  <a:gd name="T5" fmla="*/ 903 h 1080"/>
                  <a:gd name="T6" fmla="*/ 0 w 1064"/>
                  <a:gd name="T7" fmla="*/ 178 h 1080"/>
                  <a:gd name="T8" fmla="*/ 175 w 1064"/>
                  <a:gd name="T9" fmla="*/ 0 h 1080"/>
                  <a:gd name="T10" fmla="*/ 890 w 1064"/>
                  <a:gd name="T11" fmla="*/ 0 h 1080"/>
                  <a:gd name="T12" fmla="*/ 1064 w 1064"/>
                  <a:gd name="T13" fmla="*/ 178 h 1080"/>
                  <a:gd name="T14" fmla="*/ 1064 w 1064"/>
                  <a:gd name="T15" fmla="*/ 903 h 1080"/>
                  <a:gd name="T16" fmla="*/ 890 w 1064"/>
                  <a:gd name="T17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4" h="1080">
                    <a:moveTo>
                      <a:pt x="890" y="1080"/>
                    </a:moveTo>
                    <a:cubicBezTo>
                      <a:pt x="175" y="1080"/>
                      <a:pt x="175" y="1080"/>
                      <a:pt x="175" y="1080"/>
                    </a:cubicBezTo>
                    <a:cubicBezTo>
                      <a:pt x="84" y="1080"/>
                      <a:pt x="0" y="996"/>
                      <a:pt x="0" y="90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85"/>
                      <a:pt x="84" y="0"/>
                      <a:pt x="175" y="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981" y="0"/>
                      <a:pt x="1064" y="85"/>
                      <a:pt x="1064" y="178"/>
                    </a:cubicBezTo>
                    <a:cubicBezTo>
                      <a:pt x="1064" y="903"/>
                      <a:pt x="1064" y="903"/>
                      <a:pt x="1064" y="903"/>
                    </a:cubicBezTo>
                    <a:cubicBezTo>
                      <a:pt x="1064" y="996"/>
                      <a:pt x="981" y="1080"/>
                      <a:pt x="890" y="108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6" name="Freeform 110"/>
              <p:cNvSpPr>
                <a:spLocks/>
              </p:cNvSpPr>
              <p:nvPr userDrawn="1"/>
            </p:nvSpPr>
            <p:spPr bwMode="auto">
              <a:xfrm>
                <a:off x="2072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7" name="Freeform 111"/>
              <p:cNvSpPr>
                <a:spLocks/>
              </p:cNvSpPr>
              <p:nvPr userDrawn="1"/>
            </p:nvSpPr>
            <p:spPr bwMode="auto">
              <a:xfrm>
                <a:off x="1559" y="360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8" name="Freeform 112"/>
              <p:cNvSpPr>
                <a:spLocks/>
              </p:cNvSpPr>
              <p:nvPr userDrawn="1"/>
            </p:nvSpPr>
            <p:spPr bwMode="auto">
              <a:xfrm>
                <a:off x="1559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9" name="Freeform 113"/>
              <p:cNvSpPr>
                <a:spLocks/>
              </p:cNvSpPr>
              <p:nvPr userDrawn="1"/>
            </p:nvSpPr>
            <p:spPr bwMode="auto">
              <a:xfrm>
                <a:off x="1687" y="360"/>
                <a:ext cx="129" cy="127"/>
              </a:xfrm>
              <a:custGeom>
                <a:avLst/>
                <a:gdLst>
                  <a:gd name="T0" fmla="*/ 1806 w 2160"/>
                  <a:gd name="T1" fmla="*/ 2112 h 2112"/>
                  <a:gd name="T2" fmla="*/ 355 w 2160"/>
                  <a:gd name="T3" fmla="*/ 2112 h 2112"/>
                  <a:gd name="T4" fmla="*/ 0 w 2160"/>
                  <a:gd name="T5" fmla="*/ 1766 h 2112"/>
                  <a:gd name="T6" fmla="*/ 0 w 2160"/>
                  <a:gd name="T7" fmla="*/ 347 h 2112"/>
                  <a:gd name="T8" fmla="*/ 355 w 2160"/>
                  <a:gd name="T9" fmla="*/ 0 h 2112"/>
                  <a:gd name="T10" fmla="*/ 1806 w 2160"/>
                  <a:gd name="T11" fmla="*/ 0 h 2112"/>
                  <a:gd name="T12" fmla="*/ 2160 w 2160"/>
                  <a:gd name="T13" fmla="*/ 347 h 2112"/>
                  <a:gd name="T14" fmla="*/ 2160 w 2160"/>
                  <a:gd name="T15" fmla="*/ 1766 h 2112"/>
                  <a:gd name="T16" fmla="*/ 1806 w 2160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0" h="2112">
                    <a:moveTo>
                      <a:pt x="1806" y="2112"/>
                    </a:moveTo>
                    <a:cubicBezTo>
                      <a:pt x="355" y="2112"/>
                      <a:pt x="355" y="2112"/>
                      <a:pt x="355" y="2112"/>
                    </a:cubicBezTo>
                    <a:cubicBezTo>
                      <a:pt x="169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9" y="0"/>
                      <a:pt x="355" y="0"/>
                    </a:cubicBezTo>
                    <a:cubicBezTo>
                      <a:pt x="1806" y="0"/>
                      <a:pt x="1806" y="0"/>
                      <a:pt x="1806" y="0"/>
                    </a:cubicBezTo>
                    <a:cubicBezTo>
                      <a:pt x="1992" y="0"/>
                      <a:pt x="2160" y="165"/>
                      <a:pt x="2160" y="347"/>
                    </a:cubicBezTo>
                    <a:cubicBezTo>
                      <a:pt x="2160" y="1766"/>
                      <a:pt x="2160" y="1766"/>
                      <a:pt x="2160" y="1766"/>
                    </a:cubicBezTo>
                    <a:cubicBezTo>
                      <a:pt x="2160" y="1947"/>
                      <a:pt x="1992" y="2112"/>
                      <a:pt x="1806" y="2112"/>
                    </a:cubicBezTo>
                  </a:path>
                </a:pathLst>
              </a:custGeom>
              <a:solidFill>
                <a:srgbClr val="A297B7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0" name="Freeform 114"/>
              <p:cNvSpPr>
                <a:spLocks/>
              </p:cNvSpPr>
              <p:nvPr userDrawn="1"/>
            </p:nvSpPr>
            <p:spPr bwMode="auto">
              <a:xfrm>
                <a:off x="1687" y="360"/>
                <a:ext cx="129" cy="127"/>
              </a:xfrm>
              <a:custGeom>
                <a:avLst/>
                <a:gdLst>
                  <a:gd name="T0" fmla="*/ 108 w 129"/>
                  <a:gd name="T1" fmla="*/ 127 h 127"/>
                  <a:gd name="T2" fmla="*/ 21 w 129"/>
                  <a:gd name="T3" fmla="*/ 127 h 127"/>
                  <a:gd name="T4" fmla="*/ 0 w 129"/>
                  <a:gd name="T5" fmla="*/ 106 h 127"/>
                  <a:gd name="T6" fmla="*/ 0 w 129"/>
                  <a:gd name="T7" fmla="*/ 21 h 127"/>
                  <a:gd name="T8" fmla="*/ 21 w 129"/>
                  <a:gd name="T9" fmla="*/ 0 h 127"/>
                  <a:gd name="T10" fmla="*/ 108 w 129"/>
                  <a:gd name="T11" fmla="*/ 0 h 127"/>
                  <a:gd name="T12" fmla="*/ 129 w 129"/>
                  <a:gd name="T13" fmla="*/ 21 h 127"/>
                  <a:gd name="T14" fmla="*/ 129 w 129"/>
                  <a:gd name="T15" fmla="*/ 106 h 127"/>
                  <a:gd name="T16" fmla="*/ 108 w 129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27">
                    <a:moveTo>
                      <a:pt x="108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19" y="0"/>
                      <a:pt x="129" y="10"/>
                      <a:pt x="129" y="21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9" y="117"/>
                      <a:pt x="119" y="127"/>
                      <a:pt x="108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1" name="Freeform 115"/>
              <p:cNvSpPr>
                <a:spLocks/>
              </p:cNvSpPr>
              <p:nvPr userDrawn="1"/>
            </p:nvSpPr>
            <p:spPr bwMode="auto">
              <a:xfrm>
                <a:off x="1559" y="616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E8BDA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2" name="Freeform 116"/>
              <p:cNvSpPr>
                <a:spLocks/>
              </p:cNvSpPr>
              <p:nvPr userDrawn="1"/>
            </p:nvSpPr>
            <p:spPr bwMode="auto">
              <a:xfrm>
                <a:off x="1559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3" name="Freeform 117"/>
              <p:cNvSpPr>
                <a:spLocks/>
              </p:cNvSpPr>
              <p:nvPr userDrawn="1"/>
            </p:nvSpPr>
            <p:spPr bwMode="auto">
              <a:xfrm>
                <a:off x="1559" y="487"/>
                <a:ext cx="128" cy="129"/>
              </a:xfrm>
              <a:custGeom>
                <a:avLst/>
                <a:gdLst>
                  <a:gd name="T0" fmla="*/ 1793 w 2144"/>
                  <a:gd name="T1" fmla="*/ 2160 h 2160"/>
                  <a:gd name="T2" fmla="*/ 352 w 2144"/>
                  <a:gd name="T3" fmla="*/ 2160 h 2160"/>
                  <a:gd name="T4" fmla="*/ 0 w 2144"/>
                  <a:gd name="T5" fmla="*/ 1806 h 2160"/>
                  <a:gd name="T6" fmla="*/ 0 w 2144"/>
                  <a:gd name="T7" fmla="*/ 355 h 2160"/>
                  <a:gd name="T8" fmla="*/ 352 w 2144"/>
                  <a:gd name="T9" fmla="*/ 0 h 2160"/>
                  <a:gd name="T10" fmla="*/ 1793 w 2144"/>
                  <a:gd name="T11" fmla="*/ 0 h 2160"/>
                  <a:gd name="T12" fmla="*/ 2144 w 2144"/>
                  <a:gd name="T13" fmla="*/ 355 h 2160"/>
                  <a:gd name="T14" fmla="*/ 2144 w 2144"/>
                  <a:gd name="T15" fmla="*/ 1806 h 2160"/>
                  <a:gd name="T16" fmla="*/ 1793 w 2144"/>
                  <a:gd name="T17" fmla="*/ 216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60">
                    <a:moveTo>
                      <a:pt x="1793" y="2160"/>
                    </a:moveTo>
                    <a:cubicBezTo>
                      <a:pt x="352" y="2160"/>
                      <a:pt x="352" y="2160"/>
                      <a:pt x="352" y="2160"/>
                    </a:cubicBezTo>
                    <a:cubicBezTo>
                      <a:pt x="168" y="2160"/>
                      <a:pt x="0" y="1992"/>
                      <a:pt x="0" y="1806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169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9"/>
                      <a:pt x="2144" y="355"/>
                    </a:cubicBezTo>
                    <a:cubicBezTo>
                      <a:pt x="2144" y="1806"/>
                      <a:pt x="2144" y="1806"/>
                      <a:pt x="2144" y="1806"/>
                    </a:cubicBezTo>
                    <a:cubicBezTo>
                      <a:pt x="2144" y="1992"/>
                      <a:pt x="1977" y="2160"/>
                      <a:pt x="1793" y="2160"/>
                    </a:cubicBezTo>
                  </a:path>
                </a:pathLst>
              </a:custGeom>
              <a:solidFill>
                <a:srgbClr val="989E8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4" name="Freeform 118"/>
              <p:cNvSpPr>
                <a:spLocks/>
              </p:cNvSpPr>
              <p:nvPr userDrawn="1"/>
            </p:nvSpPr>
            <p:spPr bwMode="auto">
              <a:xfrm>
                <a:off x="1559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6823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40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7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35" name="Freeform 101"/>
          <p:cNvSpPr>
            <a:spLocks noEditPoints="1"/>
          </p:cNvSpPr>
          <p:nvPr/>
        </p:nvSpPr>
        <p:spPr bwMode="auto">
          <a:xfrm>
            <a:off x="6342036" y="3822357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18" name="Прямоугольник 417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19" name="Скругленный прямоугольник 418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E988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</a:t>
            </a:r>
          </a:p>
        </p:txBody>
      </p:sp>
      <p:sp>
        <p:nvSpPr>
          <p:cNvPr id="420" name="Freeform 101"/>
          <p:cNvSpPr>
            <a:spLocks noEditPoints="1"/>
          </p:cNvSpPr>
          <p:nvPr/>
        </p:nvSpPr>
        <p:spPr bwMode="auto">
          <a:xfrm>
            <a:off x="6372772" y="3763563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23" name="Прямоугольник 42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24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71E1A22-7F8F-9142-8505-0A59F41D8B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13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37" b="50975"/>
          <a:stretch/>
        </p:blipFill>
        <p:spPr>
          <a:xfrm>
            <a:off x="0" y="0"/>
            <a:ext cx="12192000" cy="483476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477838" y="-1773"/>
            <a:ext cx="11714163" cy="49164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/>
          </a:p>
        </p:txBody>
      </p:sp>
      <p:sp>
        <p:nvSpPr>
          <p:cNvPr id="39" name="Прямоугольник 38"/>
          <p:cNvSpPr/>
          <p:nvPr userDrawn="1"/>
        </p:nvSpPr>
        <p:spPr>
          <a:xfrm>
            <a:off x="9985023" y="114728"/>
            <a:ext cx="103829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sng" strike="noStrike" kern="1200" cap="none" spc="-36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info@all-cons.ru</a:t>
            </a:r>
            <a:endParaRPr lang="ru-RU" sz="800" cap="none" baseline="0" dirty="0">
              <a:solidFill>
                <a:schemeClr val="accent6"/>
              </a:solidFill>
            </a:endParaRPr>
          </a:p>
        </p:txBody>
      </p:sp>
      <p:sp>
        <p:nvSpPr>
          <p:cNvPr id="41" name="Прямоугольник 40"/>
          <p:cNvSpPr/>
          <p:nvPr userDrawn="1"/>
        </p:nvSpPr>
        <p:spPr>
          <a:xfrm>
            <a:off x="11352610" y="114728"/>
            <a:ext cx="79067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sng" strike="noStrike" kern="1200" cap="none" spc="-36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all-cons.ru</a:t>
            </a:r>
            <a:endParaRPr lang="ru-RU" sz="800" cap="none" baseline="0" dirty="0">
              <a:solidFill>
                <a:schemeClr val="accent6"/>
              </a:solidFill>
            </a:endParaRPr>
          </a:p>
        </p:txBody>
      </p:sp>
      <p:pic>
        <p:nvPicPr>
          <p:cNvPr id="44" name="Рисунок 43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400" y="57169"/>
            <a:ext cx="336000" cy="336000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153" y="57169"/>
            <a:ext cx="336000" cy="336000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 userDrawn="1"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5237" y="57169"/>
            <a:ext cx="336000" cy="33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9600" cy="489600"/>
          </a:xfrm>
          <a:prstGeom prst="rect">
            <a:avLst/>
          </a:prstGeom>
        </p:spPr>
      </p:pic>
      <p:sp>
        <p:nvSpPr>
          <p:cNvPr id="37" name="Прямоугольник 36"/>
          <p:cNvSpPr/>
          <p:nvPr userDrawn="1"/>
        </p:nvSpPr>
        <p:spPr>
          <a:xfrm>
            <a:off x="0" y="483476"/>
            <a:ext cx="12192000" cy="4393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 userDrawn="1"/>
        </p:nvCxnSpPr>
        <p:spPr>
          <a:xfrm>
            <a:off x="2759" y="922815"/>
            <a:ext cx="12192000" cy="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0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 userDrawn="1"/>
        </p:nvSpPr>
        <p:spPr>
          <a:xfrm>
            <a:off x="2" y="6669087"/>
            <a:ext cx="11588968" cy="1889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4" name="Прямоугольник 5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382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382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6" name="Прямоугольник 55"/>
          <p:cNvSpPr/>
          <p:nvPr userDrawn="1"/>
        </p:nvSpPr>
        <p:spPr>
          <a:xfrm>
            <a:off x="11575076" y="6669087"/>
            <a:ext cx="139087" cy="188913"/>
          </a:xfrm>
          <a:prstGeom prst="rect">
            <a:avLst/>
          </a:prstGeom>
          <a:solidFill>
            <a:srgbClr val="00738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1362" y="6668842"/>
            <a:ext cx="479200" cy="18915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000" dirty="0">
              <a:solidFill>
                <a:schemeClr val="accent5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3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491882"/>
            <a:ext cx="12192001" cy="430691"/>
          </a:xfrm>
          <a:prstGeom prst="rect">
            <a:avLst/>
          </a:prstGeom>
          <a:solidFill>
            <a:srgbClr val="FFFFFF"/>
          </a:solidFill>
        </p:spPr>
        <p:txBody>
          <a:bodyPr wrap="square" lIns="468000" tIns="54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007382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8471910" y="114728"/>
            <a:ext cx="118657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cap="none" spc="53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+7 (495) 280-03-77</a:t>
            </a:r>
            <a:endParaRPr lang="ru-RU" sz="800" cap="none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779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1">
          <p15:clr>
            <a:srgbClr val="FBAE40"/>
          </p15:clr>
        </p15:guide>
        <p15:guide id="2" orient="horz" pos="709">
          <p15:clr>
            <a:srgbClr val="FBAE40"/>
          </p15:clr>
        </p15:guide>
        <p15:guide id="3" pos="7379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93210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420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11" pos="7559">
          <p15:clr>
            <a:srgbClr val="FBAE40"/>
          </p15:clr>
        </p15:guide>
        <p15:guide id="12" orient="horz" pos="731">
          <p15:clr>
            <a:srgbClr val="FBAE40"/>
          </p15:clr>
        </p15:guide>
        <p15:guide id="13" orient="horz" pos="4065">
          <p15:clr>
            <a:srgbClr val="FBAE40"/>
          </p15:clr>
        </p15:guide>
        <p15:guide id="14" pos="121">
          <p15:clr>
            <a:srgbClr val="FBAE40"/>
          </p15:clr>
        </p15:guide>
        <p15:guide id="15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45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420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11" pos="7559">
          <p15:clr>
            <a:srgbClr val="FBAE40"/>
          </p15:clr>
        </p15:guide>
        <p15:guide id="12" orient="horz" pos="731">
          <p15:clr>
            <a:srgbClr val="FBAE40"/>
          </p15:clr>
        </p15:guide>
        <p15:guide id="13" orient="horz" pos="4065">
          <p15:clr>
            <a:srgbClr val="FBAE40"/>
          </p15:clr>
        </p15:guide>
        <p15:guide id="14" pos="121">
          <p15:clr>
            <a:srgbClr val="FBAE40"/>
          </p15:clr>
        </p15:guide>
        <p15:guide id="15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192088" y="1160463"/>
            <a:ext cx="11807825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1" name="Прямоугольник 30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17019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192088" y="1160463"/>
            <a:ext cx="5795962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7"/>
          </p:nvPr>
        </p:nvSpPr>
        <p:spPr>
          <a:xfrm>
            <a:off x="6203950" y="1160463"/>
            <a:ext cx="5795964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131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1" pos="3772">
          <p15:clr>
            <a:srgbClr val="FBAE40"/>
          </p15:clr>
        </p15:guide>
        <p15:guide id="12" pos="3908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3179763" y="1486969"/>
            <a:ext cx="8820149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1" name="Прямоугольник 30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3179763" y="1169048"/>
            <a:ext cx="8820149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2" name="Текст 2"/>
          <p:cNvSpPr>
            <a:spLocks noGrp="1"/>
          </p:cNvSpPr>
          <p:nvPr>
            <p:ph type="body" sz="quarter" idx="25"/>
          </p:nvPr>
        </p:nvSpPr>
        <p:spPr>
          <a:xfrm>
            <a:off x="3179763" y="3264494"/>
            <a:ext cx="8820149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5" name="Текст 2"/>
          <p:cNvSpPr>
            <a:spLocks noGrp="1"/>
          </p:cNvSpPr>
          <p:nvPr>
            <p:ph type="body" sz="quarter" idx="26" hasCustomPrompt="1"/>
          </p:nvPr>
        </p:nvSpPr>
        <p:spPr>
          <a:xfrm>
            <a:off x="3179763" y="2946573"/>
            <a:ext cx="8820149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6" name="Текст 2"/>
          <p:cNvSpPr>
            <a:spLocks noGrp="1"/>
          </p:cNvSpPr>
          <p:nvPr>
            <p:ph type="body" sz="quarter" idx="27"/>
          </p:nvPr>
        </p:nvSpPr>
        <p:spPr>
          <a:xfrm>
            <a:off x="3179763" y="5017495"/>
            <a:ext cx="8820149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7" name="Текст 2"/>
          <p:cNvSpPr>
            <a:spLocks noGrp="1"/>
          </p:cNvSpPr>
          <p:nvPr>
            <p:ph type="body" sz="quarter" idx="28" hasCustomPrompt="1"/>
          </p:nvPr>
        </p:nvSpPr>
        <p:spPr>
          <a:xfrm>
            <a:off x="3179763" y="4699574"/>
            <a:ext cx="8820149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29" name="Рисунок 2"/>
          <p:cNvSpPr>
            <a:spLocks noGrp="1"/>
          </p:cNvSpPr>
          <p:nvPr>
            <p:ph type="pic" sz="quarter" idx="21"/>
          </p:nvPr>
        </p:nvSpPr>
        <p:spPr>
          <a:xfrm>
            <a:off x="192088" y="1160463"/>
            <a:ext cx="2808287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/>
            </a:lvl1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9882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1" pos="1890">
          <p15:clr>
            <a:srgbClr val="FBAE40"/>
          </p15:clr>
        </p15:guide>
        <p15:guide id="12" pos="2003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192088" y="1486969"/>
            <a:ext cx="11807825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1" name="Прямоугольник 30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192088" y="1169048"/>
            <a:ext cx="11807825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2" name="Текст 2"/>
          <p:cNvSpPr>
            <a:spLocks noGrp="1"/>
          </p:cNvSpPr>
          <p:nvPr>
            <p:ph type="body" sz="quarter" idx="25"/>
          </p:nvPr>
        </p:nvSpPr>
        <p:spPr>
          <a:xfrm>
            <a:off x="192088" y="3264494"/>
            <a:ext cx="11807825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5" name="Текст 2"/>
          <p:cNvSpPr>
            <a:spLocks noGrp="1"/>
          </p:cNvSpPr>
          <p:nvPr>
            <p:ph type="body" sz="quarter" idx="26" hasCustomPrompt="1"/>
          </p:nvPr>
        </p:nvSpPr>
        <p:spPr>
          <a:xfrm>
            <a:off x="192088" y="2946573"/>
            <a:ext cx="11807825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6" name="Текст 2"/>
          <p:cNvSpPr>
            <a:spLocks noGrp="1"/>
          </p:cNvSpPr>
          <p:nvPr>
            <p:ph type="body" sz="quarter" idx="27"/>
          </p:nvPr>
        </p:nvSpPr>
        <p:spPr>
          <a:xfrm>
            <a:off x="192088" y="5017495"/>
            <a:ext cx="11807825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7" name="Текст 2"/>
          <p:cNvSpPr>
            <a:spLocks noGrp="1"/>
          </p:cNvSpPr>
          <p:nvPr>
            <p:ph type="body" sz="quarter" idx="28" hasCustomPrompt="1"/>
          </p:nvPr>
        </p:nvSpPr>
        <p:spPr>
          <a:xfrm>
            <a:off x="192088" y="4699574"/>
            <a:ext cx="11807825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09365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Текст 2"/>
          <p:cNvSpPr>
            <a:spLocks noGrp="1"/>
          </p:cNvSpPr>
          <p:nvPr>
            <p:ph type="body" sz="quarter" idx="18"/>
          </p:nvPr>
        </p:nvSpPr>
        <p:spPr>
          <a:xfrm>
            <a:off x="8183563" y="1799617"/>
            <a:ext cx="3816350" cy="46535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5" name="Текст 2"/>
          <p:cNvSpPr>
            <a:spLocks noGrp="1"/>
          </p:cNvSpPr>
          <p:nvPr>
            <p:ph type="body" sz="quarter" idx="20"/>
          </p:nvPr>
        </p:nvSpPr>
        <p:spPr>
          <a:xfrm>
            <a:off x="4184392" y="1799617"/>
            <a:ext cx="3816350" cy="46535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6" name="Текст 2"/>
          <p:cNvSpPr>
            <a:spLocks noGrp="1"/>
          </p:cNvSpPr>
          <p:nvPr>
            <p:ph type="body" sz="quarter" idx="21"/>
          </p:nvPr>
        </p:nvSpPr>
        <p:spPr>
          <a:xfrm>
            <a:off x="189875" y="1799617"/>
            <a:ext cx="3816350" cy="46535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6" name="Прямая соединительная линия 35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89875" y="1169048"/>
            <a:ext cx="3816350" cy="5408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38" name="Текст 2"/>
          <p:cNvSpPr>
            <a:spLocks noGrp="1"/>
          </p:cNvSpPr>
          <p:nvPr>
            <p:ph type="body" sz="quarter" idx="23" hasCustomPrompt="1"/>
          </p:nvPr>
        </p:nvSpPr>
        <p:spPr>
          <a:xfrm>
            <a:off x="4184392" y="1169048"/>
            <a:ext cx="3816350" cy="54089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Заголовок второго уровня</a:t>
            </a:r>
          </a:p>
          <a:p>
            <a:pPr lvl="0"/>
            <a:endParaRPr lang="ru-RU" dirty="0"/>
          </a:p>
        </p:txBody>
      </p:sp>
      <p:sp>
        <p:nvSpPr>
          <p:cNvPr id="39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8183563" y="1169048"/>
            <a:ext cx="3816350" cy="5408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40" name="Прямоугольник 39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2" name="Прямая соединительная линия 41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41124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5" pos="2525">
          <p15:clr>
            <a:srgbClr val="FBAE40"/>
          </p15:clr>
        </p15:guide>
        <p15:guide id="16" pos="5155">
          <p15:clr>
            <a:srgbClr val="FBAE40"/>
          </p15:clr>
        </p15:guide>
        <p15:guide id="17" pos="2638">
          <p15:clr>
            <a:srgbClr val="FBAE40"/>
          </p15:clr>
        </p15:guide>
        <p15:guide id="18" pos="504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6" name="Прямая соединительная линия 35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2" name="Прямая соединительная линия 41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Текст 2"/>
          <p:cNvSpPr>
            <a:spLocks noGrp="1"/>
          </p:cNvSpPr>
          <p:nvPr>
            <p:ph type="body" sz="quarter" idx="18"/>
          </p:nvPr>
        </p:nvSpPr>
        <p:spPr>
          <a:xfrm>
            <a:off x="8183563" y="2771167"/>
            <a:ext cx="3816350" cy="36820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0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4" name="Текст 2"/>
          <p:cNvSpPr>
            <a:spLocks noGrp="1"/>
          </p:cNvSpPr>
          <p:nvPr>
            <p:ph type="body" sz="quarter" idx="20"/>
          </p:nvPr>
        </p:nvSpPr>
        <p:spPr>
          <a:xfrm>
            <a:off x="4188000" y="2771167"/>
            <a:ext cx="3816000" cy="36820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0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21"/>
          </p:nvPr>
        </p:nvSpPr>
        <p:spPr>
          <a:xfrm>
            <a:off x="192087" y="2771167"/>
            <a:ext cx="3816351" cy="36820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0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8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89875" y="2029767"/>
            <a:ext cx="3816350" cy="651723"/>
          </a:xfrm>
          <a:prstGeom prst="rect">
            <a:avLst/>
          </a:prstGeom>
          <a:solidFill>
            <a:srgbClr val="DD7F5F"/>
          </a:solidFill>
        </p:spPr>
        <p:txBody>
          <a:bodyPr lIns="144000" tIns="72000" rIns="144000" bIns="10800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49" name="Текст 2"/>
          <p:cNvSpPr>
            <a:spLocks noGrp="1"/>
          </p:cNvSpPr>
          <p:nvPr>
            <p:ph type="body" sz="quarter" idx="23" hasCustomPrompt="1"/>
          </p:nvPr>
        </p:nvSpPr>
        <p:spPr>
          <a:xfrm>
            <a:off x="4184392" y="2029767"/>
            <a:ext cx="3816350" cy="651723"/>
          </a:xfrm>
          <a:prstGeom prst="rect">
            <a:avLst/>
          </a:prstGeom>
          <a:solidFill>
            <a:srgbClr val="DD7F5F"/>
          </a:solidFill>
        </p:spPr>
        <p:txBody>
          <a:bodyPr lIns="144000" tIns="72000" rIns="144000" bIns="10800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Заголовок второго уровня</a:t>
            </a:r>
          </a:p>
          <a:p>
            <a:pPr lvl="0"/>
            <a:endParaRPr lang="ru-RU" dirty="0"/>
          </a:p>
        </p:txBody>
      </p:sp>
      <p:sp>
        <p:nvSpPr>
          <p:cNvPr id="50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8183563" y="2029767"/>
            <a:ext cx="3816350" cy="651723"/>
          </a:xfrm>
          <a:prstGeom prst="rect">
            <a:avLst/>
          </a:prstGeom>
          <a:solidFill>
            <a:srgbClr val="DD7F5F"/>
          </a:solidFill>
        </p:spPr>
        <p:txBody>
          <a:bodyPr lIns="144000" tIns="72000" rIns="144000" bIns="10800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1" name="Текст 3"/>
          <p:cNvSpPr>
            <a:spLocks noGrp="1"/>
          </p:cNvSpPr>
          <p:nvPr>
            <p:ph type="body" sz="quarter" idx="25"/>
          </p:nvPr>
        </p:nvSpPr>
        <p:spPr>
          <a:xfrm>
            <a:off x="192088" y="1160463"/>
            <a:ext cx="11807825" cy="8492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rgbClr val="9E5E4C"/>
                </a:solidFill>
              </a:defRPr>
            </a:lvl1pPr>
            <a:lvl2pPr marL="609585" indent="0">
              <a:spcBef>
                <a:spcPts val="0"/>
              </a:spcBef>
              <a:buNone/>
              <a:defRPr sz="1200"/>
            </a:lvl2pPr>
            <a:lvl3pPr marL="1219170" indent="0">
              <a:spcBef>
                <a:spcPts val="0"/>
              </a:spcBef>
              <a:buNone/>
              <a:defRPr sz="1200"/>
            </a:lvl3pPr>
            <a:lvl4pPr marL="1828755" indent="0">
              <a:spcBef>
                <a:spcPts val="0"/>
              </a:spcBef>
              <a:buNone/>
              <a:defRPr sz="1200"/>
            </a:lvl4pPr>
            <a:lvl5pPr marL="2438339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015307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5" pos="2525">
          <p15:clr>
            <a:srgbClr val="FBAE40"/>
          </p15:clr>
        </p15:guide>
        <p15:guide id="16" pos="5155">
          <p15:clr>
            <a:srgbClr val="FBAE40"/>
          </p15:clr>
        </p15:guide>
        <p15:guide id="17" pos="2638">
          <p15:clr>
            <a:srgbClr val="FBAE40"/>
          </p15:clr>
        </p15:guide>
        <p15:guide id="18" pos="504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егион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гора, внешний, снег, большой&#10;&#10;Автоматически созданное описание">
            <a:extLst>
              <a:ext uri="{FF2B5EF4-FFF2-40B4-BE49-F238E27FC236}">
                <a16:creationId xmlns:a16="http://schemas.microsoft.com/office/drawing/2014/main" id="{1AF5A43E-311B-6445-BCEE-7DFDAD3A9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450" r="5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30C4D2F-308C-0648-9B44-CB04D9F57101}"/>
              </a:ext>
            </a:extLst>
          </p:cNvPr>
          <p:cNvSpPr/>
          <p:nvPr userDrawn="1"/>
        </p:nvSpPr>
        <p:spPr>
          <a:xfrm>
            <a:off x="9823" y="0"/>
            <a:ext cx="12201823" cy="6854013"/>
          </a:xfrm>
          <a:prstGeom prst="rect">
            <a:avLst/>
          </a:prstGeom>
          <a:solidFill>
            <a:schemeClr val="accent3">
              <a:lumMod val="60000"/>
              <a:lumOff val="40000"/>
              <a:alpha val="61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000" dirty="0">
              <a:solidFill>
                <a:srgbClr val="000000"/>
              </a:solidFill>
            </a:endParaRPr>
          </a:p>
        </p:txBody>
      </p:sp>
      <p:sp>
        <p:nvSpPr>
          <p:cNvPr id="234" name="Прямоугольник 233">
            <a:extLst>
              <a:ext uri="{FF2B5EF4-FFF2-40B4-BE49-F238E27FC236}">
                <a16:creationId xmlns:a16="http://schemas.microsoft.com/office/drawing/2014/main" id="{C3348F6A-E23A-384A-BD3F-F2ADD7E8210A}"/>
              </a:ext>
            </a:extLst>
          </p:cNvPr>
          <p:cNvSpPr/>
          <p:nvPr userDrawn="1"/>
        </p:nvSpPr>
        <p:spPr>
          <a:xfrm>
            <a:off x="-9823" y="4772969"/>
            <a:ext cx="12192000" cy="2081044"/>
          </a:xfrm>
          <a:prstGeom prst="rect">
            <a:avLst/>
          </a:prstGeom>
          <a:solidFill>
            <a:schemeClr val="accent3">
              <a:lumMod val="75000"/>
              <a:alpha val="60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7" tIns="60957" rIns="60957" bIns="60957" numCol="1" spcCol="38100" rtlCol="0" anchor="ctr">
            <a:noAutofit/>
          </a:bodyPr>
          <a:lstStyle/>
          <a:p>
            <a:pPr marL="0" marR="0" indent="0" algn="l" defTabSz="121917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670785" y="5449513"/>
            <a:ext cx="6282419" cy="483265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600" baseline="0">
                <a:solidFill>
                  <a:srgbClr val="FFFFFF"/>
                </a:solidFill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</a:lstStyle>
          <a:p>
            <a:pPr lvl="0"/>
            <a:r>
              <a:rPr lang="ru-RU" dirty="0"/>
              <a:t>Дополнительный текстовый блок</a:t>
            </a:r>
          </a:p>
        </p:txBody>
      </p:sp>
      <p:sp>
        <p:nvSpPr>
          <p:cNvPr id="240" name="Скругленный прямоугольник 239"/>
          <p:cNvSpPr/>
          <p:nvPr userDrawn="1"/>
        </p:nvSpPr>
        <p:spPr>
          <a:xfrm>
            <a:off x="409904" y="319432"/>
            <a:ext cx="11391838" cy="1168436"/>
          </a:xfrm>
          <a:prstGeom prst="roundRect">
            <a:avLst>
              <a:gd name="adj" fmla="val 4168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284" name="Рисунок 4"/>
          <p:cNvSpPr>
            <a:spLocks noGrp="1"/>
          </p:cNvSpPr>
          <p:nvPr>
            <p:ph type="pic" sz="quarter" idx="12" hasCustomPrompt="1"/>
          </p:nvPr>
        </p:nvSpPr>
        <p:spPr>
          <a:xfrm>
            <a:off x="435835" y="341434"/>
            <a:ext cx="991312" cy="1119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/>
            </a:lvl1pPr>
          </a:lstStyle>
          <a:p>
            <a:r>
              <a:rPr lang="ru-RU" dirty="0"/>
              <a:t>Герб субъекта РФ</a:t>
            </a:r>
          </a:p>
        </p:txBody>
      </p:sp>
      <p:grpSp>
        <p:nvGrpSpPr>
          <p:cNvPr id="643" name="Группа 642"/>
          <p:cNvGrpSpPr/>
          <p:nvPr userDrawn="1"/>
        </p:nvGrpSpPr>
        <p:grpSpPr>
          <a:xfrm>
            <a:off x="6827283" y="830105"/>
            <a:ext cx="4645052" cy="2617288"/>
            <a:chOff x="4470400" y="225425"/>
            <a:chExt cx="4352926" cy="2452688"/>
          </a:xfrm>
          <a:solidFill>
            <a:srgbClr val="73BAE8"/>
          </a:solidFill>
        </p:grpSpPr>
        <p:sp>
          <p:nvSpPr>
            <p:cNvPr id="644" name="Freeform 5"/>
            <p:cNvSpPr>
              <a:spLocks/>
            </p:cNvSpPr>
            <p:nvPr userDrawn="1"/>
          </p:nvSpPr>
          <p:spPr bwMode="auto">
            <a:xfrm>
              <a:off x="6396038" y="40163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5" name="Freeform 6"/>
            <p:cNvSpPr>
              <a:spLocks/>
            </p:cNvSpPr>
            <p:nvPr userDrawn="1"/>
          </p:nvSpPr>
          <p:spPr bwMode="auto">
            <a:xfrm>
              <a:off x="6746875" y="577850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6" name="Freeform 7"/>
            <p:cNvSpPr>
              <a:spLocks/>
            </p:cNvSpPr>
            <p:nvPr userDrawn="1"/>
          </p:nvSpPr>
          <p:spPr bwMode="auto">
            <a:xfrm>
              <a:off x="5519738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7" name="Freeform 8"/>
            <p:cNvSpPr>
              <a:spLocks/>
            </p:cNvSpPr>
            <p:nvPr userDrawn="1"/>
          </p:nvSpPr>
          <p:spPr bwMode="auto">
            <a:xfrm>
              <a:off x="5343525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8" name="Freeform 9"/>
            <p:cNvSpPr>
              <a:spLocks/>
            </p:cNvSpPr>
            <p:nvPr userDrawn="1"/>
          </p:nvSpPr>
          <p:spPr bwMode="auto">
            <a:xfrm>
              <a:off x="4643438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9" name="Freeform 10"/>
            <p:cNvSpPr>
              <a:spLocks/>
            </p:cNvSpPr>
            <p:nvPr userDrawn="1"/>
          </p:nvSpPr>
          <p:spPr bwMode="auto">
            <a:xfrm>
              <a:off x="4994275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0" name="Freeform 11"/>
            <p:cNvSpPr>
              <a:spLocks/>
            </p:cNvSpPr>
            <p:nvPr userDrawn="1"/>
          </p:nvSpPr>
          <p:spPr bwMode="auto">
            <a:xfrm>
              <a:off x="5170488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1" name="Freeform 12"/>
            <p:cNvSpPr>
              <a:spLocks/>
            </p:cNvSpPr>
            <p:nvPr userDrawn="1"/>
          </p:nvSpPr>
          <p:spPr bwMode="auto">
            <a:xfrm>
              <a:off x="5343525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2" name="Freeform 13"/>
            <p:cNvSpPr>
              <a:spLocks/>
            </p:cNvSpPr>
            <p:nvPr userDrawn="1"/>
          </p:nvSpPr>
          <p:spPr bwMode="auto">
            <a:xfrm>
              <a:off x="4819650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3" name="Freeform 14"/>
            <p:cNvSpPr>
              <a:spLocks/>
            </p:cNvSpPr>
            <p:nvPr userDrawn="1"/>
          </p:nvSpPr>
          <p:spPr bwMode="auto">
            <a:xfrm>
              <a:off x="4994275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4" name="Freeform 15"/>
            <p:cNvSpPr>
              <a:spLocks/>
            </p:cNvSpPr>
            <p:nvPr userDrawn="1"/>
          </p:nvSpPr>
          <p:spPr bwMode="auto">
            <a:xfrm>
              <a:off x="5170488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5" name="Freeform 16"/>
            <p:cNvSpPr>
              <a:spLocks/>
            </p:cNvSpPr>
            <p:nvPr userDrawn="1"/>
          </p:nvSpPr>
          <p:spPr bwMode="auto">
            <a:xfrm>
              <a:off x="5343525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6" name="Freeform 17"/>
            <p:cNvSpPr>
              <a:spLocks/>
            </p:cNvSpPr>
            <p:nvPr userDrawn="1"/>
          </p:nvSpPr>
          <p:spPr bwMode="auto">
            <a:xfrm>
              <a:off x="5519738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7" name="Freeform 18"/>
            <p:cNvSpPr>
              <a:spLocks/>
            </p:cNvSpPr>
            <p:nvPr userDrawn="1"/>
          </p:nvSpPr>
          <p:spPr bwMode="auto">
            <a:xfrm>
              <a:off x="5692775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8" name="Freeform 19"/>
            <p:cNvSpPr>
              <a:spLocks/>
            </p:cNvSpPr>
            <p:nvPr userDrawn="1"/>
          </p:nvSpPr>
          <p:spPr bwMode="auto">
            <a:xfrm>
              <a:off x="5870575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9" name="Freeform 20"/>
            <p:cNvSpPr>
              <a:spLocks/>
            </p:cNvSpPr>
            <p:nvPr userDrawn="1"/>
          </p:nvSpPr>
          <p:spPr bwMode="auto">
            <a:xfrm>
              <a:off x="4819650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0" name="Freeform 21"/>
            <p:cNvSpPr>
              <a:spLocks/>
            </p:cNvSpPr>
            <p:nvPr userDrawn="1"/>
          </p:nvSpPr>
          <p:spPr bwMode="auto">
            <a:xfrm>
              <a:off x="4994275" y="1289050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1" name="Freeform 22"/>
            <p:cNvSpPr>
              <a:spLocks/>
            </p:cNvSpPr>
            <p:nvPr userDrawn="1"/>
          </p:nvSpPr>
          <p:spPr bwMode="auto">
            <a:xfrm>
              <a:off x="5170488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2" name="Freeform 23"/>
            <p:cNvSpPr>
              <a:spLocks/>
            </p:cNvSpPr>
            <p:nvPr userDrawn="1"/>
          </p:nvSpPr>
          <p:spPr bwMode="auto">
            <a:xfrm>
              <a:off x="5343525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3" name="Freeform 24"/>
            <p:cNvSpPr>
              <a:spLocks/>
            </p:cNvSpPr>
            <p:nvPr userDrawn="1"/>
          </p:nvSpPr>
          <p:spPr bwMode="auto">
            <a:xfrm>
              <a:off x="5519738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4" name="Freeform 25"/>
            <p:cNvSpPr>
              <a:spLocks/>
            </p:cNvSpPr>
            <p:nvPr userDrawn="1"/>
          </p:nvSpPr>
          <p:spPr bwMode="auto">
            <a:xfrm>
              <a:off x="5692775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5" name="Freeform 26"/>
            <p:cNvSpPr>
              <a:spLocks/>
            </p:cNvSpPr>
            <p:nvPr userDrawn="1"/>
          </p:nvSpPr>
          <p:spPr bwMode="auto">
            <a:xfrm>
              <a:off x="5870575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6" name="Freeform 27"/>
            <p:cNvSpPr>
              <a:spLocks/>
            </p:cNvSpPr>
            <p:nvPr userDrawn="1"/>
          </p:nvSpPr>
          <p:spPr bwMode="auto">
            <a:xfrm>
              <a:off x="4819650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7" name="Freeform 28"/>
            <p:cNvSpPr>
              <a:spLocks/>
            </p:cNvSpPr>
            <p:nvPr userDrawn="1"/>
          </p:nvSpPr>
          <p:spPr bwMode="auto">
            <a:xfrm>
              <a:off x="4994275" y="1465263"/>
              <a:ext cx="152400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8" name="Freeform 29"/>
            <p:cNvSpPr>
              <a:spLocks/>
            </p:cNvSpPr>
            <p:nvPr userDrawn="1"/>
          </p:nvSpPr>
          <p:spPr bwMode="auto">
            <a:xfrm>
              <a:off x="5170488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9" name="Freeform 30"/>
            <p:cNvSpPr>
              <a:spLocks/>
            </p:cNvSpPr>
            <p:nvPr userDrawn="1"/>
          </p:nvSpPr>
          <p:spPr bwMode="auto">
            <a:xfrm>
              <a:off x="5343525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0" name="Freeform 31"/>
            <p:cNvSpPr>
              <a:spLocks/>
            </p:cNvSpPr>
            <p:nvPr userDrawn="1"/>
          </p:nvSpPr>
          <p:spPr bwMode="auto">
            <a:xfrm>
              <a:off x="5519738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1" name="Freeform 32"/>
            <p:cNvSpPr>
              <a:spLocks/>
            </p:cNvSpPr>
            <p:nvPr userDrawn="1"/>
          </p:nvSpPr>
          <p:spPr bwMode="auto">
            <a:xfrm>
              <a:off x="5692775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2" name="Freeform 33"/>
            <p:cNvSpPr>
              <a:spLocks/>
            </p:cNvSpPr>
            <p:nvPr userDrawn="1"/>
          </p:nvSpPr>
          <p:spPr bwMode="auto">
            <a:xfrm>
              <a:off x="5870575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3" name="Freeform 34"/>
            <p:cNvSpPr>
              <a:spLocks/>
            </p:cNvSpPr>
            <p:nvPr userDrawn="1"/>
          </p:nvSpPr>
          <p:spPr bwMode="auto">
            <a:xfrm>
              <a:off x="4470400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4" name="Freeform 35"/>
            <p:cNvSpPr>
              <a:spLocks/>
            </p:cNvSpPr>
            <p:nvPr userDrawn="1"/>
          </p:nvSpPr>
          <p:spPr bwMode="auto">
            <a:xfrm>
              <a:off x="4819650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5" name="Freeform 36"/>
            <p:cNvSpPr>
              <a:spLocks/>
            </p:cNvSpPr>
            <p:nvPr userDrawn="1"/>
          </p:nvSpPr>
          <p:spPr bwMode="auto">
            <a:xfrm>
              <a:off x="4994275" y="1641475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6" name="Freeform 37"/>
            <p:cNvSpPr>
              <a:spLocks/>
            </p:cNvSpPr>
            <p:nvPr userDrawn="1"/>
          </p:nvSpPr>
          <p:spPr bwMode="auto">
            <a:xfrm>
              <a:off x="5170488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7" name="Freeform 38"/>
            <p:cNvSpPr>
              <a:spLocks/>
            </p:cNvSpPr>
            <p:nvPr userDrawn="1"/>
          </p:nvSpPr>
          <p:spPr bwMode="auto">
            <a:xfrm>
              <a:off x="5343525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8" name="Freeform 39"/>
            <p:cNvSpPr>
              <a:spLocks/>
            </p:cNvSpPr>
            <p:nvPr userDrawn="1"/>
          </p:nvSpPr>
          <p:spPr bwMode="auto">
            <a:xfrm>
              <a:off x="5519738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9" name="Freeform 40"/>
            <p:cNvSpPr>
              <a:spLocks/>
            </p:cNvSpPr>
            <p:nvPr userDrawn="1"/>
          </p:nvSpPr>
          <p:spPr bwMode="auto">
            <a:xfrm>
              <a:off x="5692775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0" name="Freeform 41"/>
            <p:cNvSpPr>
              <a:spLocks/>
            </p:cNvSpPr>
            <p:nvPr userDrawn="1"/>
          </p:nvSpPr>
          <p:spPr bwMode="auto">
            <a:xfrm>
              <a:off x="5870575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1" name="Freeform 42"/>
            <p:cNvSpPr>
              <a:spLocks/>
            </p:cNvSpPr>
            <p:nvPr userDrawn="1"/>
          </p:nvSpPr>
          <p:spPr bwMode="auto">
            <a:xfrm>
              <a:off x="4643438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2" name="Freeform 43"/>
            <p:cNvSpPr>
              <a:spLocks/>
            </p:cNvSpPr>
            <p:nvPr userDrawn="1"/>
          </p:nvSpPr>
          <p:spPr bwMode="auto">
            <a:xfrm>
              <a:off x="4819650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3" name="Freeform 44"/>
            <p:cNvSpPr>
              <a:spLocks/>
            </p:cNvSpPr>
            <p:nvPr userDrawn="1"/>
          </p:nvSpPr>
          <p:spPr bwMode="auto">
            <a:xfrm>
              <a:off x="4994275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4" name="Freeform 45"/>
            <p:cNvSpPr>
              <a:spLocks/>
            </p:cNvSpPr>
            <p:nvPr userDrawn="1"/>
          </p:nvSpPr>
          <p:spPr bwMode="auto">
            <a:xfrm>
              <a:off x="5170488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5" name="Freeform 46"/>
            <p:cNvSpPr>
              <a:spLocks/>
            </p:cNvSpPr>
            <p:nvPr userDrawn="1"/>
          </p:nvSpPr>
          <p:spPr bwMode="auto">
            <a:xfrm>
              <a:off x="5343525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6" name="Freeform 47"/>
            <p:cNvSpPr>
              <a:spLocks/>
            </p:cNvSpPr>
            <p:nvPr userDrawn="1"/>
          </p:nvSpPr>
          <p:spPr bwMode="auto">
            <a:xfrm>
              <a:off x="5519738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7" name="Freeform 48"/>
            <p:cNvSpPr>
              <a:spLocks/>
            </p:cNvSpPr>
            <p:nvPr userDrawn="1"/>
          </p:nvSpPr>
          <p:spPr bwMode="auto">
            <a:xfrm>
              <a:off x="5692775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8" name="Freeform 49"/>
            <p:cNvSpPr>
              <a:spLocks/>
            </p:cNvSpPr>
            <p:nvPr userDrawn="1"/>
          </p:nvSpPr>
          <p:spPr bwMode="auto">
            <a:xfrm>
              <a:off x="5870575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9" name="Freeform 50"/>
            <p:cNvSpPr>
              <a:spLocks/>
            </p:cNvSpPr>
            <p:nvPr userDrawn="1"/>
          </p:nvSpPr>
          <p:spPr bwMode="auto">
            <a:xfrm>
              <a:off x="4643438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0" name="Freeform 51"/>
            <p:cNvSpPr>
              <a:spLocks/>
            </p:cNvSpPr>
            <p:nvPr userDrawn="1"/>
          </p:nvSpPr>
          <p:spPr bwMode="auto">
            <a:xfrm>
              <a:off x="4819650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1" name="Freeform 52"/>
            <p:cNvSpPr>
              <a:spLocks/>
            </p:cNvSpPr>
            <p:nvPr userDrawn="1"/>
          </p:nvSpPr>
          <p:spPr bwMode="auto">
            <a:xfrm>
              <a:off x="5343525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2" name="Freeform 53"/>
            <p:cNvSpPr>
              <a:spLocks/>
            </p:cNvSpPr>
            <p:nvPr userDrawn="1"/>
          </p:nvSpPr>
          <p:spPr bwMode="auto">
            <a:xfrm>
              <a:off x="5870575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3" name="Freeform 54"/>
            <p:cNvSpPr>
              <a:spLocks/>
            </p:cNvSpPr>
            <p:nvPr userDrawn="1"/>
          </p:nvSpPr>
          <p:spPr bwMode="auto">
            <a:xfrm>
              <a:off x="4643438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4" name="Freeform 55"/>
            <p:cNvSpPr>
              <a:spLocks/>
            </p:cNvSpPr>
            <p:nvPr userDrawn="1"/>
          </p:nvSpPr>
          <p:spPr bwMode="auto">
            <a:xfrm>
              <a:off x="6219825" y="758825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5" name="Freeform 56"/>
            <p:cNvSpPr>
              <a:spLocks/>
            </p:cNvSpPr>
            <p:nvPr userDrawn="1"/>
          </p:nvSpPr>
          <p:spPr bwMode="auto">
            <a:xfrm>
              <a:off x="6043613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6" name="Freeform 57"/>
            <p:cNvSpPr>
              <a:spLocks/>
            </p:cNvSpPr>
            <p:nvPr userDrawn="1"/>
          </p:nvSpPr>
          <p:spPr bwMode="auto">
            <a:xfrm>
              <a:off x="6043613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7" name="Freeform 58"/>
            <p:cNvSpPr>
              <a:spLocks/>
            </p:cNvSpPr>
            <p:nvPr userDrawn="1"/>
          </p:nvSpPr>
          <p:spPr bwMode="auto">
            <a:xfrm>
              <a:off x="6219825" y="1111250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8" name="Freeform 59"/>
            <p:cNvSpPr>
              <a:spLocks/>
            </p:cNvSpPr>
            <p:nvPr userDrawn="1"/>
          </p:nvSpPr>
          <p:spPr bwMode="auto">
            <a:xfrm>
              <a:off x="6043613" y="1289050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9" name="Freeform 60"/>
            <p:cNvSpPr>
              <a:spLocks/>
            </p:cNvSpPr>
            <p:nvPr userDrawn="1"/>
          </p:nvSpPr>
          <p:spPr bwMode="auto">
            <a:xfrm>
              <a:off x="6219825" y="1289050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0" name="Freeform 61"/>
            <p:cNvSpPr>
              <a:spLocks/>
            </p:cNvSpPr>
            <p:nvPr userDrawn="1"/>
          </p:nvSpPr>
          <p:spPr bwMode="auto">
            <a:xfrm>
              <a:off x="6043613" y="1465263"/>
              <a:ext cx="152400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1" name="Freeform 62"/>
            <p:cNvSpPr>
              <a:spLocks/>
            </p:cNvSpPr>
            <p:nvPr userDrawn="1"/>
          </p:nvSpPr>
          <p:spPr bwMode="auto">
            <a:xfrm>
              <a:off x="6219825" y="1465263"/>
              <a:ext cx="150813" cy="152400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2" name="Freeform 63"/>
            <p:cNvSpPr>
              <a:spLocks/>
            </p:cNvSpPr>
            <p:nvPr userDrawn="1"/>
          </p:nvSpPr>
          <p:spPr bwMode="auto">
            <a:xfrm>
              <a:off x="6043613" y="1641475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3" name="Freeform 64"/>
            <p:cNvSpPr>
              <a:spLocks/>
            </p:cNvSpPr>
            <p:nvPr userDrawn="1"/>
          </p:nvSpPr>
          <p:spPr bwMode="auto">
            <a:xfrm>
              <a:off x="6219825" y="1641475"/>
              <a:ext cx="150813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4" name="Freeform 65"/>
            <p:cNvSpPr>
              <a:spLocks/>
            </p:cNvSpPr>
            <p:nvPr userDrawn="1"/>
          </p:nvSpPr>
          <p:spPr bwMode="auto">
            <a:xfrm>
              <a:off x="6043613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5" name="Freeform 66"/>
            <p:cNvSpPr>
              <a:spLocks/>
            </p:cNvSpPr>
            <p:nvPr userDrawn="1"/>
          </p:nvSpPr>
          <p:spPr bwMode="auto">
            <a:xfrm>
              <a:off x="6219825" y="1817688"/>
              <a:ext cx="150813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6" name="Freeform 67"/>
            <p:cNvSpPr>
              <a:spLocks/>
            </p:cNvSpPr>
            <p:nvPr userDrawn="1"/>
          </p:nvSpPr>
          <p:spPr bwMode="auto">
            <a:xfrm>
              <a:off x="6043613" y="1998663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7" name="Freeform 68"/>
            <p:cNvSpPr>
              <a:spLocks/>
            </p:cNvSpPr>
            <p:nvPr userDrawn="1"/>
          </p:nvSpPr>
          <p:spPr bwMode="auto">
            <a:xfrm>
              <a:off x="6219825" y="1998663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8" name="Freeform 69"/>
            <p:cNvSpPr>
              <a:spLocks/>
            </p:cNvSpPr>
            <p:nvPr userDrawn="1"/>
          </p:nvSpPr>
          <p:spPr bwMode="auto">
            <a:xfrm>
              <a:off x="6043613" y="2174875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9" name="Freeform 70"/>
            <p:cNvSpPr>
              <a:spLocks/>
            </p:cNvSpPr>
            <p:nvPr userDrawn="1"/>
          </p:nvSpPr>
          <p:spPr bwMode="auto">
            <a:xfrm>
              <a:off x="6219825" y="2174875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0" name="Freeform 71"/>
            <p:cNvSpPr>
              <a:spLocks/>
            </p:cNvSpPr>
            <p:nvPr userDrawn="1"/>
          </p:nvSpPr>
          <p:spPr bwMode="auto">
            <a:xfrm>
              <a:off x="6219825" y="2351088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1" name="Freeform 72"/>
            <p:cNvSpPr>
              <a:spLocks/>
            </p:cNvSpPr>
            <p:nvPr userDrawn="1"/>
          </p:nvSpPr>
          <p:spPr bwMode="auto">
            <a:xfrm>
              <a:off x="6746875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2" name="Freeform 73"/>
            <p:cNvSpPr>
              <a:spLocks/>
            </p:cNvSpPr>
            <p:nvPr userDrawn="1"/>
          </p:nvSpPr>
          <p:spPr bwMode="auto">
            <a:xfrm>
              <a:off x="6746875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3" name="Freeform 74"/>
            <p:cNvSpPr>
              <a:spLocks/>
            </p:cNvSpPr>
            <p:nvPr userDrawn="1"/>
          </p:nvSpPr>
          <p:spPr bwMode="auto">
            <a:xfrm>
              <a:off x="6396038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4" name="Freeform 75"/>
            <p:cNvSpPr>
              <a:spLocks/>
            </p:cNvSpPr>
            <p:nvPr userDrawn="1"/>
          </p:nvSpPr>
          <p:spPr bwMode="auto">
            <a:xfrm>
              <a:off x="6570663" y="1111250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5" name="Freeform 76"/>
            <p:cNvSpPr>
              <a:spLocks/>
            </p:cNvSpPr>
            <p:nvPr userDrawn="1"/>
          </p:nvSpPr>
          <p:spPr bwMode="auto">
            <a:xfrm>
              <a:off x="6746875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6" name="Freeform 77"/>
            <p:cNvSpPr>
              <a:spLocks/>
            </p:cNvSpPr>
            <p:nvPr userDrawn="1"/>
          </p:nvSpPr>
          <p:spPr bwMode="auto">
            <a:xfrm>
              <a:off x="6396038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7" name="Freeform 78"/>
            <p:cNvSpPr>
              <a:spLocks/>
            </p:cNvSpPr>
            <p:nvPr userDrawn="1"/>
          </p:nvSpPr>
          <p:spPr bwMode="auto">
            <a:xfrm>
              <a:off x="6570663" y="1289050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8" name="Freeform 79"/>
            <p:cNvSpPr>
              <a:spLocks/>
            </p:cNvSpPr>
            <p:nvPr userDrawn="1"/>
          </p:nvSpPr>
          <p:spPr bwMode="auto">
            <a:xfrm>
              <a:off x="6746875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9" name="Freeform 80"/>
            <p:cNvSpPr>
              <a:spLocks/>
            </p:cNvSpPr>
            <p:nvPr userDrawn="1"/>
          </p:nvSpPr>
          <p:spPr bwMode="auto">
            <a:xfrm>
              <a:off x="6396038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0" name="Freeform 81"/>
            <p:cNvSpPr>
              <a:spLocks/>
            </p:cNvSpPr>
            <p:nvPr userDrawn="1"/>
          </p:nvSpPr>
          <p:spPr bwMode="auto">
            <a:xfrm>
              <a:off x="6570663" y="1465263"/>
              <a:ext cx="149225" cy="152400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1" name="Freeform 82"/>
            <p:cNvSpPr>
              <a:spLocks/>
            </p:cNvSpPr>
            <p:nvPr userDrawn="1"/>
          </p:nvSpPr>
          <p:spPr bwMode="auto">
            <a:xfrm>
              <a:off x="6746875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2" name="Freeform 83"/>
            <p:cNvSpPr>
              <a:spLocks/>
            </p:cNvSpPr>
            <p:nvPr userDrawn="1"/>
          </p:nvSpPr>
          <p:spPr bwMode="auto">
            <a:xfrm>
              <a:off x="6396038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3" name="Freeform 84"/>
            <p:cNvSpPr>
              <a:spLocks/>
            </p:cNvSpPr>
            <p:nvPr userDrawn="1"/>
          </p:nvSpPr>
          <p:spPr bwMode="auto">
            <a:xfrm>
              <a:off x="6570663" y="1641475"/>
              <a:ext cx="149225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4" name="Freeform 85"/>
            <p:cNvSpPr>
              <a:spLocks/>
            </p:cNvSpPr>
            <p:nvPr userDrawn="1"/>
          </p:nvSpPr>
          <p:spPr bwMode="auto">
            <a:xfrm>
              <a:off x="6396038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5" name="Freeform 86"/>
            <p:cNvSpPr>
              <a:spLocks/>
            </p:cNvSpPr>
            <p:nvPr userDrawn="1"/>
          </p:nvSpPr>
          <p:spPr bwMode="auto">
            <a:xfrm>
              <a:off x="6570663" y="1817688"/>
              <a:ext cx="149225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6" name="Freeform 87"/>
            <p:cNvSpPr>
              <a:spLocks/>
            </p:cNvSpPr>
            <p:nvPr userDrawn="1"/>
          </p:nvSpPr>
          <p:spPr bwMode="auto">
            <a:xfrm>
              <a:off x="6746875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7" name="Freeform 88"/>
            <p:cNvSpPr>
              <a:spLocks/>
            </p:cNvSpPr>
            <p:nvPr userDrawn="1"/>
          </p:nvSpPr>
          <p:spPr bwMode="auto">
            <a:xfrm>
              <a:off x="6396038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8" name="Freeform 89"/>
            <p:cNvSpPr>
              <a:spLocks/>
            </p:cNvSpPr>
            <p:nvPr userDrawn="1"/>
          </p:nvSpPr>
          <p:spPr bwMode="auto">
            <a:xfrm>
              <a:off x="6570663" y="1998663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9" name="Freeform 90"/>
            <p:cNvSpPr>
              <a:spLocks/>
            </p:cNvSpPr>
            <p:nvPr userDrawn="1"/>
          </p:nvSpPr>
          <p:spPr bwMode="auto">
            <a:xfrm>
              <a:off x="6746875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0" name="Freeform 91"/>
            <p:cNvSpPr>
              <a:spLocks/>
            </p:cNvSpPr>
            <p:nvPr userDrawn="1"/>
          </p:nvSpPr>
          <p:spPr bwMode="auto">
            <a:xfrm>
              <a:off x="6396038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1" name="Freeform 92"/>
            <p:cNvSpPr>
              <a:spLocks/>
            </p:cNvSpPr>
            <p:nvPr userDrawn="1"/>
          </p:nvSpPr>
          <p:spPr bwMode="auto">
            <a:xfrm>
              <a:off x="6570663" y="2174875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2" name="Freeform 93"/>
            <p:cNvSpPr>
              <a:spLocks/>
            </p:cNvSpPr>
            <p:nvPr userDrawn="1"/>
          </p:nvSpPr>
          <p:spPr bwMode="auto">
            <a:xfrm>
              <a:off x="6746875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3" name="Freeform 94"/>
            <p:cNvSpPr>
              <a:spLocks/>
            </p:cNvSpPr>
            <p:nvPr userDrawn="1"/>
          </p:nvSpPr>
          <p:spPr bwMode="auto">
            <a:xfrm>
              <a:off x="6396038" y="235108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4" name="Freeform 95"/>
            <p:cNvSpPr>
              <a:spLocks/>
            </p:cNvSpPr>
            <p:nvPr userDrawn="1"/>
          </p:nvSpPr>
          <p:spPr bwMode="auto">
            <a:xfrm>
              <a:off x="6570663" y="2351088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5" name="Freeform 96"/>
            <p:cNvSpPr>
              <a:spLocks/>
            </p:cNvSpPr>
            <p:nvPr userDrawn="1"/>
          </p:nvSpPr>
          <p:spPr bwMode="auto">
            <a:xfrm>
              <a:off x="6746875" y="235108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6" name="Freeform 97"/>
            <p:cNvSpPr>
              <a:spLocks/>
            </p:cNvSpPr>
            <p:nvPr userDrawn="1"/>
          </p:nvSpPr>
          <p:spPr bwMode="auto">
            <a:xfrm>
              <a:off x="6396038" y="2528888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7" name="Freeform 98"/>
            <p:cNvSpPr>
              <a:spLocks/>
            </p:cNvSpPr>
            <p:nvPr userDrawn="1"/>
          </p:nvSpPr>
          <p:spPr bwMode="auto">
            <a:xfrm>
              <a:off x="6570663" y="2528888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8" name="Freeform 99"/>
            <p:cNvSpPr>
              <a:spLocks/>
            </p:cNvSpPr>
            <p:nvPr userDrawn="1"/>
          </p:nvSpPr>
          <p:spPr bwMode="auto">
            <a:xfrm>
              <a:off x="6919913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9" name="Freeform 100"/>
            <p:cNvSpPr>
              <a:spLocks/>
            </p:cNvSpPr>
            <p:nvPr userDrawn="1"/>
          </p:nvSpPr>
          <p:spPr bwMode="auto">
            <a:xfrm>
              <a:off x="6919913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0" name="Freeform 101"/>
            <p:cNvSpPr>
              <a:spLocks/>
            </p:cNvSpPr>
            <p:nvPr userDrawn="1"/>
          </p:nvSpPr>
          <p:spPr bwMode="auto">
            <a:xfrm>
              <a:off x="6919913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1" name="Freeform 102"/>
            <p:cNvSpPr>
              <a:spLocks/>
            </p:cNvSpPr>
            <p:nvPr userDrawn="1"/>
          </p:nvSpPr>
          <p:spPr bwMode="auto">
            <a:xfrm>
              <a:off x="7096125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2" name="Freeform 103"/>
            <p:cNvSpPr>
              <a:spLocks/>
            </p:cNvSpPr>
            <p:nvPr userDrawn="1"/>
          </p:nvSpPr>
          <p:spPr bwMode="auto">
            <a:xfrm>
              <a:off x="7269163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3" name="Freeform 104"/>
            <p:cNvSpPr>
              <a:spLocks/>
            </p:cNvSpPr>
            <p:nvPr userDrawn="1"/>
          </p:nvSpPr>
          <p:spPr bwMode="auto">
            <a:xfrm>
              <a:off x="7446963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4" name="Freeform 105"/>
            <p:cNvSpPr>
              <a:spLocks/>
            </p:cNvSpPr>
            <p:nvPr userDrawn="1"/>
          </p:nvSpPr>
          <p:spPr bwMode="auto">
            <a:xfrm>
              <a:off x="6919913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5" name="Freeform 106"/>
            <p:cNvSpPr>
              <a:spLocks/>
            </p:cNvSpPr>
            <p:nvPr userDrawn="1"/>
          </p:nvSpPr>
          <p:spPr bwMode="auto">
            <a:xfrm>
              <a:off x="7096125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6" name="Freeform 107"/>
            <p:cNvSpPr>
              <a:spLocks/>
            </p:cNvSpPr>
            <p:nvPr userDrawn="1"/>
          </p:nvSpPr>
          <p:spPr bwMode="auto">
            <a:xfrm>
              <a:off x="7269163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7" name="Freeform 108"/>
            <p:cNvSpPr>
              <a:spLocks/>
            </p:cNvSpPr>
            <p:nvPr userDrawn="1"/>
          </p:nvSpPr>
          <p:spPr bwMode="auto">
            <a:xfrm>
              <a:off x="7446963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8" name="Freeform 109"/>
            <p:cNvSpPr>
              <a:spLocks/>
            </p:cNvSpPr>
            <p:nvPr userDrawn="1"/>
          </p:nvSpPr>
          <p:spPr bwMode="auto">
            <a:xfrm>
              <a:off x="6919913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9" name="Freeform 110"/>
            <p:cNvSpPr>
              <a:spLocks/>
            </p:cNvSpPr>
            <p:nvPr userDrawn="1"/>
          </p:nvSpPr>
          <p:spPr bwMode="auto">
            <a:xfrm>
              <a:off x="7096125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0" name="Freeform 111"/>
            <p:cNvSpPr>
              <a:spLocks/>
            </p:cNvSpPr>
            <p:nvPr userDrawn="1"/>
          </p:nvSpPr>
          <p:spPr bwMode="auto">
            <a:xfrm>
              <a:off x="7269163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1" name="Freeform 112"/>
            <p:cNvSpPr>
              <a:spLocks/>
            </p:cNvSpPr>
            <p:nvPr userDrawn="1"/>
          </p:nvSpPr>
          <p:spPr bwMode="auto">
            <a:xfrm>
              <a:off x="7446963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2" name="Freeform 113"/>
            <p:cNvSpPr>
              <a:spLocks/>
            </p:cNvSpPr>
            <p:nvPr userDrawn="1"/>
          </p:nvSpPr>
          <p:spPr bwMode="auto">
            <a:xfrm>
              <a:off x="6919913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3" name="Freeform 114"/>
            <p:cNvSpPr>
              <a:spLocks/>
            </p:cNvSpPr>
            <p:nvPr userDrawn="1"/>
          </p:nvSpPr>
          <p:spPr bwMode="auto">
            <a:xfrm>
              <a:off x="7096125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4" name="Freeform 115"/>
            <p:cNvSpPr>
              <a:spLocks/>
            </p:cNvSpPr>
            <p:nvPr userDrawn="1"/>
          </p:nvSpPr>
          <p:spPr bwMode="auto">
            <a:xfrm>
              <a:off x="7269163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5" name="Freeform 116"/>
            <p:cNvSpPr>
              <a:spLocks/>
            </p:cNvSpPr>
            <p:nvPr userDrawn="1"/>
          </p:nvSpPr>
          <p:spPr bwMode="auto">
            <a:xfrm>
              <a:off x="7446963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6" name="Freeform 117"/>
            <p:cNvSpPr>
              <a:spLocks/>
            </p:cNvSpPr>
            <p:nvPr userDrawn="1"/>
          </p:nvSpPr>
          <p:spPr bwMode="auto">
            <a:xfrm>
              <a:off x="6919913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7" name="Freeform 118"/>
            <p:cNvSpPr>
              <a:spLocks/>
            </p:cNvSpPr>
            <p:nvPr userDrawn="1"/>
          </p:nvSpPr>
          <p:spPr bwMode="auto">
            <a:xfrm>
              <a:off x="7096125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8" name="Freeform 119"/>
            <p:cNvSpPr>
              <a:spLocks/>
            </p:cNvSpPr>
            <p:nvPr userDrawn="1"/>
          </p:nvSpPr>
          <p:spPr bwMode="auto">
            <a:xfrm>
              <a:off x="7269163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9" name="Freeform 120"/>
            <p:cNvSpPr>
              <a:spLocks/>
            </p:cNvSpPr>
            <p:nvPr userDrawn="1"/>
          </p:nvSpPr>
          <p:spPr bwMode="auto">
            <a:xfrm>
              <a:off x="7446963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0" name="Freeform 121"/>
            <p:cNvSpPr>
              <a:spLocks/>
            </p:cNvSpPr>
            <p:nvPr userDrawn="1"/>
          </p:nvSpPr>
          <p:spPr bwMode="auto">
            <a:xfrm>
              <a:off x="6919913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1" name="Freeform 122"/>
            <p:cNvSpPr>
              <a:spLocks/>
            </p:cNvSpPr>
            <p:nvPr userDrawn="1"/>
          </p:nvSpPr>
          <p:spPr bwMode="auto">
            <a:xfrm>
              <a:off x="7096125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2" name="Freeform 123"/>
            <p:cNvSpPr>
              <a:spLocks/>
            </p:cNvSpPr>
            <p:nvPr userDrawn="1"/>
          </p:nvSpPr>
          <p:spPr bwMode="auto">
            <a:xfrm>
              <a:off x="7269163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3" name="Freeform 124"/>
            <p:cNvSpPr>
              <a:spLocks/>
            </p:cNvSpPr>
            <p:nvPr userDrawn="1"/>
          </p:nvSpPr>
          <p:spPr bwMode="auto">
            <a:xfrm>
              <a:off x="7446963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4" name="Freeform 125"/>
            <p:cNvSpPr>
              <a:spLocks/>
            </p:cNvSpPr>
            <p:nvPr userDrawn="1"/>
          </p:nvSpPr>
          <p:spPr bwMode="auto">
            <a:xfrm>
              <a:off x="6919913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5" name="Freeform 126"/>
            <p:cNvSpPr>
              <a:spLocks/>
            </p:cNvSpPr>
            <p:nvPr userDrawn="1"/>
          </p:nvSpPr>
          <p:spPr bwMode="auto">
            <a:xfrm>
              <a:off x="7096125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6" name="Freeform 127"/>
            <p:cNvSpPr>
              <a:spLocks/>
            </p:cNvSpPr>
            <p:nvPr userDrawn="1"/>
          </p:nvSpPr>
          <p:spPr bwMode="auto">
            <a:xfrm>
              <a:off x="7269163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7" name="Freeform 128"/>
            <p:cNvSpPr>
              <a:spLocks/>
            </p:cNvSpPr>
            <p:nvPr userDrawn="1"/>
          </p:nvSpPr>
          <p:spPr bwMode="auto">
            <a:xfrm>
              <a:off x="7446963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8" name="Freeform 129"/>
            <p:cNvSpPr>
              <a:spLocks/>
            </p:cNvSpPr>
            <p:nvPr userDrawn="1"/>
          </p:nvSpPr>
          <p:spPr bwMode="auto">
            <a:xfrm>
              <a:off x="6919913" y="235108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9" name="Freeform 130"/>
            <p:cNvSpPr>
              <a:spLocks/>
            </p:cNvSpPr>
            <p:nvPr userDrawn="1"/>
          </p:nvSpPr>
          <p:spPr bwMode="auto">
            <a:xfrm>
              <a:off x="7269163" y="235108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0" name="Freeform 131"/>
            <p:cNvSpPr>
              <a:spLocks/>
            </p:cNvSpPr>
            <p:nvPr userDrawn="1"/>
          </p:nvSpPr>
          <p:spPr bwMode="auto">
            <a:xfrm>
              <a:off x="7446963" y="235108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1" name="Freeform 132"/>
            <p:cNvSpPr>
              <a:spLocks/>
            </p:cNvSpPr>
            <p:nvPr userDrawn="1"/>
          </p:nvSpPr>
          <p:spPr bwMode="auto">
            <a:xfrm>
              <a:off x="7096125" y="2528888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2" name="Freeform 133"/>
            <p:cNvSpPr>
              <a:spLocks/>
            </p:cNvSpPr>
            <p:nvPr userDrawn="1"/>
          </p:nvSpPr>
          <p:spPr bwMode="auto">
            <a:xfrm>
              <a:off x="8320088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3" name="Freeform 134"/>
            <p:cNvSpPr>
              <a:spLocks/>
            </p:cNvSpPr>
            <p:nvPr userDrawn="1"/>
          </p:nvSpPr>
          <p:spPr bwMode="auto">
            <a:xfrm>
              <a:off x="8496300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4" name="Freeform 135"/>
            <p:cNvSpPr>
              <a:spLocks/>
            </p:cNvSpPr>
            <p:nvPr userDrawn="1"/>
          </p:nvSpPr>
          <p:spPr bwMode="auto">
            <a:xfrm>
              <a:off x="7446963" y="758825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5" name="Freeform 136"/>
            <p:cNvSpPr>
              <a:spLocks/>
            </p:cNvSpPr>
            <p:nvPr userDrawn="1"/>
          </p:nvSpPr>
          <p:spPr bwMode="auto">
            <a:xfrm>
              <a:off x="7796213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6" name="Freeform 137"/>
            <p:cNvSpPr>
              <a:spLocks/>
            </p:cNvSpPr>
            <p:nvPr userDrawn="1"/>
          </p:nvSpPr>
          <p:spPr bwMode="auto">
            <a:xfrm>
              <a:off x="7969250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7" name="Freeform 138"/>
            <p:cNvSpPr>
              <a:spLocks/>
            </p:cNvSpPr>
            <p:nvPr userDrawn="1"/>
          </p:nvSpPr>
          <p:spPr bwMode="auto">
            <a:xfrm>
              <a:off x="8147050" y="758825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8" name="Freeform 139"/>
            <p:cNvSpPr>
              <a:spLocks/>
            </p:cNvSpPr>
            <p:nvPr userDrawn="1"/>
          </p:nvSpPr>
          <p:spPr bwMode="auto">
            <a:xfrm>
              <a:off x="7620000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9" name="Freeform 140"/>
            <p:cNvSpPr>
              <a:spLocks/>
            </p:cNvSpPr>
            <p:nvPr userDrawn="1"/>
          </p:nvSpPr>
          <p:spPr bwMode="auto">
            <a:xfrm>
              <a:off x="7796213" y="93503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0" name="Freeform 141"/>
            <p:cNvSpPr>
              <a:spLocks/>
            </p:cNvSpPr>
            <p:nvPr userDrawn="1"/>
          </p:nvSpPr>
          <p:spPr bwMode="auto">
            <a:xfrm>
              <a:off x="7969250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1" name="Freeform 142"/>
            <p:cNvSpPr>
              <a:spLocks/>
            </p:cNvSpPr>
            <p:nvPr userDrawn="1"/>
          </p:nvSpPr>
          <p:spPr bwMode="auto">
            <a:xfrm>
              <a:off x="8147050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2" name="Freeform 143"/>
            <p:cNvSpPr>
              <a:spLocks/>
            </p:cNvSpPr>
            <p:nvPr userDrawn="1"/>
          </p:nvSpPr>
          <p:spPr bwMode="auto">
            <a:xfrm>
              <a:off x="8320088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3" name="Freeform 144"/>
            <p:cNvSpPr>
              <a:spLocks/>
            </p:cNvSpPr>
            <p:nvPr userDrawn="1"/>
          </p:nvSpPr>
          <p:spPr bwMode="auto">
            <a:xfrm>
              <a:off x="8496300" y="93503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4" name="Freeform 145"/>
            <p:cNvSpPr>
              <a:spLocks/>
            </p:cNvSpPr>
            <p:nvPr userDrawn="1"/>
          </p:nvSpPr>
          <p:spPr bwMode="auto">
            <a:xfrm>
              <a:off x="7620000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5" name="Freeform 146"/>
            <p:cNvSpPr>
              <a:spLocks/>
            </p:cNvSpPr>
            <p:nvPr userDrawn="1"/>
          </p:nvSpPr>
          <p:spPr bwMode="auto">
            <a:xfrm>
              <a:off x="7796213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6" name="Freeform 147"/>
            <p:cNvSpPr>
              <a:spLocks/>
            </p:cNvSpPr>
            <p:nvPr userDrawn="1"/>
          </p:nvSpPr>
          <p:spPr bwMode="auto">
            <a:xfrm>
              <a:off x="7969250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7" name="Freeform 148"/>
            <p:cNvSpPr>
              <a:spLocks/>
            </p:cNvSpPr>
            <p:nvPr userDrawn="1"/>
          </p:nvSpPr>
          <p:spPr bwMode="auto">
            <a:xfrm>
              <a:off x="8147050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8" name="Freeform 149"/>
            <p:cNvSpPr>
              <a:spLocks/>
            </p:cNvSpPr>
            <p:nvPr userDrawn="1"/>
          </p:nvSpPr>
          <p:spPr bwMode="auto">
            <a:xfrm>
              <a:off x="8320088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9" name="Freeform 150"/>
            <p:cNvSpPr>
              <a:spLocks/>
            </p:cNvSpPr>
            <p:nvPr userDrawn="1"/>
          </p:nvSpPr>
          <p:spPr bwMode="auto">
            <a:xfrm>
              <a:off x="8496300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0" name="Freeform 151"/>
            <p:cNvSpPr>
              <a:spLocks/>
            </p:cNvSpPr>
            <p:nvPr userDrawn="1"/>
          </p:nvSpPr>
          <p:spPr bwMode="auto">
            <a:xfrm>
              <a:off x="7620000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1" name="Freeform 152"/>
            <p:cNvSpPr>
              <a:spLocks/>
            </p:cNvSpPr>
            <p:nvPr userDrawn="1"/>
          </p:nvSpPr>
          <p:spPr bwMode="auto">
            <a:xfrm>
              <a:off x="7796213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2" name="Freeform 153"/>
            <p:cNvSpPr>
              <a:spLocks/>
            </p:cNvSpPr>
            <p:nvPr userDrawn="1"/>
          </p:nvSpPr>
          <p:spPr bwMode="auto">
            <a:xfrm>
              <a:off x="7969250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3" name="Freeform 154"/>
            <p:cNvSpPr>
              <a:spLocks/>
            </p:cNvSpPr>
            <p:nvPr userDrawn="1"/>
          </p:nvSpPr>
          <p:spPr bwMode="auto">
            <a:xfrm>
              <a:off x="8147050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4" name="Freeform 155"/>
            <p:cNvSpPr>
              <a:spLocks/>
            </p:cNvSpPr>
            <p:nvPr userDrawn="1"/>
          </p:nvSpPr>
          <p:spPr bwMode="auto">
            <a:xfrm>
              <a:off x="8496300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5" name="Freeform 156"/>
            <p:cNvSpPr>
              <a:spLocks/>
            </p:cNvSpPr>
            <p:nvPr userDrawn="1"/>
          </p:nvSpPr>
          <p:spPr bwMode="auto">
            <a:xfrm>
              <a:off x="8669338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6" name="Freeform 157"/>
            <p:cNvSpPr>
              <a:spLocks/>
            </p:cNvSpPr>
            <p:nvPr userDrawn="1"/>
          </p:nvSpPr>
          <p:spPr bwMode="auto">
            <a:xfrm>
              <a:off x="7620000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7" name="Freeform 158"/>
            <p:cNvSpPr>
              <a:spLocks/>
            </p:cNvSpPr>
            <p:nvPr userDrawn="1"/>
          </p:nvSpPr>
          <p:spPr bwMode="auto">
            <a:xfrm>
              <a:off x="7796213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8" name="Freeform 159"/>
            <p:cNvSpPr>
              <a:spLocks/>
            </p:cNvSpPr>
            <p:nvPr userDrawn="1"/>
          </p:nvSpPr>
          <p:spPr bwMode="auto">
            <a:xfrm>
              <a:off x="7969250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9" name="Freeform 160"/>
            <p:cNvSpPr>
              <a:spLocks/>
            </p:cNvSpPr>
            <p:nvPr userDrawn="1"/>
          </p:nvSpPr>
          <p:spPr bwMode="auto">
            <a:xfrm>
              <a:off x="8147050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0" name="Freeform 161"/>
            <p:cNvSpPr>
              <a:spLocks/>
            </p:cNvSpPr>
            <p:nvPr userDrawn="1"/>
          </p:nvSpPr>
          <p:spPr bwMode="auto">
            <a:xfrm>
              <a:off x="8669338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1" name="Freeform 162"/>
            <p:cNvSpPr>
              <a:spLocks/>
            </p:cNvSpPr>
            <p:nvPr userDrawn="1"/>
          </p:nvSpPr>
          <p:spPr bwMode="auto">
            <a:xfrm>
              <a:off x="7620000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2" name="Freeform 163"/>
            <p:cNvSpPr>
              <a:spLocks/>
            </p:cNvSpPr>
            <p:nvPr userDrawn="1"/>
          </p:nvSpPr>
          <p:spPr bwMode="auto">
            <a:xfrm>
              <a:off x="7796213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3" name="Freeform 164"/>
            <p:cNvSpPr>
              <a:spLocks/>
            </p:cNvSpPr>
            <p:nvPr userDrawn="1"/>
          </p:nvSpPr>
          <p:spPr bwMode="auto">
            <a:xfrm>
              <a:off x="7969250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4" name="Freeform 165"/>
            <p:cNvSpPr>
              <a:spLocks/>
            </p:cNvSpPr>
            <p:nvPr userDrawn="1"/>
          </p:nvSpPr>
          <p:spPr bwMode="auto">
            <a:xfrm>
              <a:off x="8669338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5" name="Freeform 166"/>
            <p:cNvSpPr>
              <a:spLocks/>
            </p:cNvSpPr>
            <p:nvPr userDrawn="1"/>
          </p:nvSpPr>
          <p:spPr bwMode="auto">
            <a:xfrm>
              <a:off x="7620000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6" name="Freeform 167"/>
            <p:cNvSpPr>
              <a:spLocks/>
            </p:cNvSpPr>
            <p:nvPr userDrawn="1"/>
          </p:nvSpPr>
          <p:spPr bwMode="auto">
            <a:xfrm>
              <a:off x="7796213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7" name="Freeform 168"/>
            <p:cNvSpPr>
              <a:spLocks/>
            </p:cNvSpPr>
            <p:nvPr userDrawn="1"/>
          </p:nvSpPr>
          <p:spPr bwMode="auto">
            <a:xfrm>
              <a:off x="7969250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8" name="Freeform 169"/>
            <p:cNvSpPr>
              <a:spLocks/>
            </p:cNvSpPr>
            <p:nvPr userDrawn="1"/>
          </p:nvSpPr>
          <p:spPr bwMode="auto">
            <a:xfrm>
              <a:off x="7620000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9" name="Freeform 170"/>
            <p:cNvSpPr>
              <a:spLocks/>
            </p:cNvSpPr>
            <p:nvPr userDrawn="1"/>
          </p:nvSpPr>
          <p:spPr bwMode="auto">
            <a:xfrm>
              <a:off x="7796213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0" name="Freeform 171"/>
            <p:cNvSpPr>
              <a:spLocks/>
            </p:cNvSpPr>
            <p:nvPr userDrawn="1"/>
          </p:nvSpPr>
          <p:spPr bwMode="auto">
            <a:xfrm>
              <a:off x="7969250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1" name="Freeform 172"/>
            <p:cNvSpPr>
              <a:spLocks/>
            </p:cNvSpPr>
            <p:nvPr userDrawn="1"/>
          </p:nvSpPr>
          <p:spPr bwMode="auto">
            <a:xfrm>
              <a:off x="8147050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2" name="Freeform 173"/>
            <p:cNvSpPr>
              <a:spLocks/>
            </p:cNvSpPr>
            <p:nvPr userDrawn="1"/>
          </p:nvSpPr>
          <p:spPr bwMode="auto">
            <a:xfrm>
              <a:off x="8320088" y="1998663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3" name="Freeform 174"/>
            <p:cNvSpPr>
              <a:spLocks/>
            </p:cNvSpPr>
            <p:nvPr userDrawn="1"/>
          </p:nvSpPr>
          <p:spPr bwMode="auto">
            <a:xfrm>
              <a:off x="8669338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4" name="Freeform 175"/>
            <p:cNvSpPr>
              <a:spLocks/>
            </p:cNvSpPr>
            <p:nvPr userDrawn="1"/>
          </p:nvSpPr>
          <p:spPr bwMode="auto">
            <a:xfrm>
              <a:off x="7796213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5" name="Freeform 176"/>
            <p:cNvSpPr>
              <a:spLocks/>
            </p:cNvSpPr>
            <p:nvPr userDrawn="1"/>
          </p:nvSpPr>
          <p:spPr bwMode="auto">
            <a:xfrm>
              <a:off x="7969250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6" name="Freeform 177"/>
            <p:cNvSpPr>
              <a:spLocks/>
            </p:cNvSpPr>
            <p:nvPr userDrawn="1"/>
          </p:nvSpPr>
          <p:spPr bwMode="auto">
            <a:xfrm>
              <a:off x="8147050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7" name="Freeform 178"/>
            <p:cNvSpPr>
              <a:spLocks/>
            </p:cNvSpPr>
            <p:nvPr userDrawn="1"/>
          </p:nvSpPr>
          <p:spPr bwMode="auto">
            <a:xfrm>
              <a:off x="8320088" y="2174875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8" name="Freeform 179"/>
            <p:cNvSpPr>
              <a:spLocks/>
            </p:cNvSpPr>
            <p:nvPr userDrawn="1"/>
          </p:nvSpPr>
          <p:spPr bwMode="auto">
            <a:xfrm>
              <a:off x="8669338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9" name="Freeform 180"/>
            <p:cNvSpPr>
              <a:spLocks/>
            </p:cNvSpPr>
            <p:nvPr userDrawn="1"/>
          </p:nvSpPr>
          <p:spPr bwMode="auto">
            <a:xfrm>
              <a:off x="8320088" y="235108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0" name="Freeform 181"/>
            <p:cNvSpPr>
              <a:spLocks/>
            </p:cNvSpPr>
            <p:nvPr userDrawn="1"/>
          </p:nvSpPr>
          <p:spPr bwMode="auto">
            <a:xfrm>
              <a:off x="8147050" y="2528888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1" name="Freeform 182"/>
            <p:cNvSpPr>
              <a:spLocks/>
            </p:cNvSpPr>
            <p:nvPr userDrawn="1"/>
          </p:nvSpPr>
          <p:spPr bwMode="auto">
            <a:xfrm>
              <a:off x="8496300" y="22542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2" name="Freeform 183"/>
            <p:cNvSpPr>
              <a:spLocks/>
            </p:cNvSpPr>
            <p:nvPr userDrawn="1"/>
          </p:nvSpPr>
          <p:spPr bwMode="auto">
            <a:xfrm>
              <a:off x="8320088" y="40163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3" name="Freeform 184"/>
            <p:cNvSpPr>
              <a:spLocks/>
            </p:cNvSpPr>
            <p:nvPr userDrawn="1"/>
          </p:nvSpPr>
          <p:spPr bwMode="auto">
            <a:xfrm>
              <a:off x="8496300" y="40163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4" name="Freeform 185"/>
            <p:cNvSpPr>
              <a:spLocks/>
            </p:cNvSpPr>
            <p:nvPr userDrawn="1"/>
          </p:nvSpPr>
          <p:spPr bwMode="auto">
            <a:xfrm>
              <a:off x="8147050" y="577850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5" name="Freeform 186"/>
            <p:cNvSpPr>
              <a:spLocks/>
            </p:cNvSpPr>
            <p:nvPr userDrawn="1"/>
          </p:nvSpPr>
          <p:spPr bwMode="auto">
            <a:xfrm>
              <a:off x="8320088" y="577850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6" name="Freeform 187"/>
            <p:cNvSpPr>
              <a:spLocks/>
            </p:cNvSpPr>
            <p:nvPr userDrawn="1"/>
          </p:nvSpPr>
          <p:spPr bwMode="auto">
            <a:xfrm>
              <a:off x="8320088" y="758825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7" name="Freeform 188"/>
            <p:cNvSpPr>
              <a:spLocks/>
            </p:cNvSpPr>
            <p:nvPr userDrawn="1"/>
          </p:nvSpPr>
          <p:spPr bwMode="auto">
            <a:xfrm>
              <a:off x="8496300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</p:grpSp>
      <p:sp>
        <p:nvSpPr>
          <p:cNvPr id="237" name="Прямоугольник 236"/>
          <p:cNvSpPr/>
          <p:nvPr userDrawn="1"/>
        </p:nvSpPr>
        <p:spPr>
          <a:xfrm>
            <a:off x="0" y="3772110"/>
            <a:ext cx="12192000" cy="1000858"/>
          </a:xfrm>
          <a:prstGeom prst="rect">
            <a:avLst/>
          </a:prstGeom>
          <a:solidFill>
            <a:srgbClr val="BDDBED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238" name="Текст 2"/>
          <p:cNvSpPr>
            <a:spLocks noGrp="1"/>
          </p:cNvSpPr>
          <p:nvPr>
            <p:ph type="body" sz="quarter" idx="13" hasCustomPrompt="1"/>
          </p:nvPr>
        </p:nvSpPr>
        <p:spPr>
          <a:xfrm>
            <a:off x="672602" y="3879595"/>
            <a:ext cx="10846796" cy="480000"/>
          </a:xfrm>
          <a:prstGeom prst="rect">
            <a:avLst/>
          </a:prstGeom>
        </p:spPr>
        <p:txBody>
          <a:bodyPr lIns="0" rIns="0" bIns="10800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2 строки</a:t>
            </a:r>
            <a:endParaRPr lang="en-US" dirty="0"/>
          </a:p>
        </p:txBody>
      </p:sp>
      <p:pic>
        <p:nvPicPr>
          <p:cNvPr id="285" name="Рисунок 28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915" y="492476"/>
            <a:ext cx="2250927" cy="698055"/>
          </a:xfrm>
          <a:prstGeom prst="rect">
            <a:avLst/>
          </a:prstGeom>
        </p:spPr>
      </p:pic>
      <p:cxnSp>
        <p:nvCxnSpPr>
          <p:cNvPr id="286" name="Прямая соединительная линия 285"/>
          <p:cNvCxnSpPr/>
          <p:nvPr userDrawn="1"/>
        </p:nvCxnSpPr>
        <p:spPr>
          <a:xfrm>
            <a:off x="1702672" y="506867"/>
            <a:ext cx="0" cy="648253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Прямая соединительная линия 288"/>
          <p:cNvCxnSpPr/>
          <p:nvPr userDrawn="1"/>
        </p:nvCxnSpPr>
        <p:spPr>
          <a:xfrm>
            <a:off x="5823567" y="506867"/>
            <a:ext cx="0" cy="648253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0" name="Группа 289"/>
          <p:cNvGrpSpPr/>
          <p:nvPr userDrawn="1"/>
        </p:nvGrpSpPr>
        <p:grpSpPr>
          <a:xfrm>
            <a:off x="1866901" y="571500"/>
            <a:ext cx="3550754" cy="608013"/>
            <a:chOff x="1866901" y="571500"/>
            <a:chExt cx="3550754" cy="608013"/>
          </a:xfrm>
        </p:grpSpPr>
        <p:pic>
          <p:nvPicPr>
            <p:cNvPr id="291" name="Рисунок 290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6887" y="598047"/>
              <a:ext cx="1780768" cy="572400"/>
            </a:xfrm>
            <a:prstGeom prst="rect">
              <a:avLst/>
            </a:prstGeom>
          </p:spPr>
        </p:pic>
        <p:grpSp>
          <p:nvGrpSpPr>
            <p:cNvPr id="292" name="Group 86"/>
            <p:cNvGrpSpPr>
              <a:grpSpLocks noChangeAspect="1"/>
            </p:cNvGrpSpPr>
            <p:nvPr userDrawn="1"/>
          </p:nvGrpSpPr>
          <p:grpSpPr bwMode="auto">
            <a:xfrm>
              <a:off x="1866901" y="571500"/>
              <a:ext cx="1625600" cy="608013"/>
              <a:chOff x="1176" y="360"/>
              <a:chExt cx="1024" cy="383"/>
            </a:xfrm>
          </p:grpSpPr>
          <p:sp>
            <p:nvSpPr>
              <p:cNvPr id="293" name="Freeform 87"/>
              <p:cNvSpPr>
                <a:spLocks/>
              </p:cNvSpPr>
              <p:nvPr userDrawn="1"/>
            </p:nvSpPr>
            <p:spPr bwMode="auto">
              <a:xfrm>
                <a:off x="1176" y="360"/>
                <a:ext cx="127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4" name="Freeform 88"/>
              <p:cNvSpPr>
                <a:spLocks/>
              </p:cNvSpPr>
              <p:nvPr userDrawn="1"/>
            </p:nvSpPr>
            <p:spPr bwMode="auto">
              <a:xfrm>
                <a:off x="1176" y="360"/>
                <a:ext cx="127" cy="127"/>
              </a:xfrm>
              <a:custGeom>
                <a:avLst/>
                <a:gdLst>
                  <a:gd name="T0" fmla="*/ 106 w 127"/>
                  <a:gd name="T1" fmla="*/ 127 h 127"/>
                  <a:gd name="T2" fmla="*/ 21 w 127"/>
                  <a:gd name="T3" fmla="*/ 127 h 127"/>
                  <a:gd name="T4" fmla="*/ 0 w 127"/>
                  <a:gd name="T5" fmla="*/ 106 h 127"/>
                  <a:gd name="T6" fmla="*/ 0 w 127"/>
                  <a:gd name="T7" fmla="*/ 21 h 127"/>
                  <a:gd name="T8" fmla="*/ 21 w 127"/>
                  <a:gd name="T9" fmla="*/ 0 h 127"/>
                  <a:gd name="T10" fmla="*/ 106 w 127"/>
                  <a:gd name="T11" fmla="*/ 0 h 127"/>
                  <a:gd name="T12" fmla="*/ 127 w 127"/>
                  <a:gd name="T13" fmla="*/ 21 h 127"/>
                  <a:gd name="T14" fmla="*/ 127 w 127"/>
                  <a:gd name="T15" fmla="*/ 106 h 127"/>
                  <a:gd name="T16" fmla="*/ 106 w 127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27">
                    <a:moveTo>
                      <a:pt x="106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0"/>
                      <a:pt x="127" y="10"/>
                      <a:pt x="127" y="21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7" y="117"/>
                      <a:pt x="117" y="127"/>
                      <a:pt x="106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5" name="Freeform 89"/>
              <p:cNvSpPr>
                <a:spLocks/>
              </p:cNvSpPr>
              <p:nvPr userDrawn="1"/>
            </p:nvSpPr>
            <p:spPr bwMode="auto">
              <a:xfrm>
                <a:off x="1303" y="360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6" name="Freeform 90"/>
              <p:cNvSpPr>
                <a:spLocks/>
              </p:cNvSpPr>
              <p:nvPr userDrawn="1"/>
            </p:nvSpPr>
            <p:spPr bwMode="auto">
              <a:xfrm>
                <a:off x="1303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7" name="Freeform 91"/>
              <p:cNvSpPr>
                <a:spLocks/>
              </p:cNvSpPr>
              <p:nvPr userDrawn="1"/>
            </p:nvSpPr>
            <p:spPr bwMode="auto">
              <a:xfrm>
                <a:off x="1303" y="616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8" name="Freeform 92"/>
              <p:cNvSpPr>
                <a:spLocks/>
              </p:cNvSpPr>
              <p:nvPr userDrawn="1"/>
            </p:nvSpPr>
            <p:spPr bwMode="auto">
              <a:xfrm>
                <a:off x="1303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9" name="Freeform 93"/>
              <p:cNvSpPr>
                <a:spLocks/>
              </p:cNvSpPr>
              <p:nvPr userDrawn="1"/>
            </p:nvSpPr>
            <p:spPr bwMode="auto">
              <a:xfrm>
                <a:off x="1176" y="487"/>
                <a:ext cx="127" cy="129"/>
              </a:xfrm>
              <a:custGeom>
                <a:avLst/>
                <a:gdLst>
                  <a:gd name="T0" fmla="*/ 1779 w 2128"/>
                  <a:gd name="T1" fmla="*/ 2160 h 2160"/>
                  <a:gd name="T2" fmla="*/ 350 w 2128"/>
                  <a:gd name="T3" fmla="*/ 2160 h 2160"/>
                  <a:gd name="T4" fmla="*/ 0 w 2128"/>
                  <a:gd name="T5" fmla="*/ 1806 h 2160"/>
                  <a:gd name="T6" fmla="*/ 0 w 2128"/>
                  <a:gd name="T7" fmla="*/ 355 h 2160"/>
                  <a:gd name="T8" fmla="*/ 350 w 2128"/>
                  <a:gd name="T9" fmla="*/ 0 h 2160"/>
                  <a:gd name="T10" fmla="*/ 1779 w 2128"/>
                  <a:gd name="T11" fmla="*/ 0 h 2160"/>
                  <a:gd name="T12" fmla="*/ 2128 w 2128"/>
                  <a:gd name="T13" fmla="*/ 355 h 2160"/>
                  <a:gd name="T14" fmla="*/ 2128 w 2128"/>
                  <a:gd name="T15" fmla="*/ 1806 h 2160"/>
                  <a:gd name="T16" fmla="*/ 1779 w 2128"/>
                  <a:gd name="T17" fmla="*/ 216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60">
                    <a:moveTo>
                      <a:pt x="1779" y="2160"/>
                    </a:moveTo>
                    <a:cubicBezTo>
                      <a:pt x="350" y="2160"/>
                      <a:pt x="350" y="2160"/>
                      <a:pt x="350" y="2160"/>
                    </a:cubicBezTo>
                    <a:cubicBezTo>
                      <a:pt x="167" y="2160"/>
                      <a:pt x="0" y="1992"/>
                      <a:pt x="0" y="1806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169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9"/>
                      <a:pt x="2128" y="355"/>
                    </a:cubicBezTo>
                    <a:cubicBezTo>
                      <a:pt x="2128" y="1806"/>
                      <a:pt x="2128" y="1806"/>
                      <a:pt x="2128" y="1806"/>
                    </a:cubicBezTo>
                    <a:cubicBezTo>
                      <a:pt x="2128" y="1992"/>
                      <a:pt x="1962" y="2160"/>
                      <a:pt x="1779" y="216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0" name="Freeform 94"/>
              <p:cNvSpPr>
                <a:spLocks/>
              </p:cNvSpPr>
              <p:nvPr userDrawn="1"/>
            </p:nvSpPr>
            <p:spPr bwMode="auto">
              <a:xfrm>
                <a:off x="1176" y="487"/>
                <a:ext cx="127" cy="129"/>
              </a:xfrm>
              <a:custGeom>
                <a:avLst/>
                <a:gdLst>
                  <a:gd name="T0" fmla="*/ 106 w 127"/>
                  <a:gd name="T1" fmla="*/ 129 h 129"/>
                  <a:gd name="T2" fmla="*/ 21 w 127"/>
                  <a:gd name="T3" fmla="*/ 129 h 129"/>
                  <a:gd name="T4" fmla="*/ 0 w 127"/>
                  <a:gd name="T5" fmla="*/ 108 h 129"/>
                  <a:gd name="T6" fmla="*/ 0 w 127"/>
                  <a:gd name="T7" fmla="*/ 21 h 129"/>
                  <a:gd name="T8" fmla="*/ 21 w 127"/>
                  <a:gd name="T9" fmla="*/ 0 h 129"/>
                  <a:gd name="T10" fmla="*/ 106 w 127"/>
                  <a:gd name="T11" fmla="*/ 0 h 129"/>
                  <a:gd name="T12" fmla="*/ 127 w 127"/>
                  <a:gd name="T13" fmla="*/ 21 h 129"/>
                  <a:gd name="T14" fmla="*/ 127 w 127"/>
                  <a:gd name="T15" fmla="*/ 108 h 129"/>
                  <a:gd name="T16" fmla="*/ 106 w 127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29">
                    <a:moveTo>
                      <a:pt x="106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0"/>
                      <a:pt x="127" y="10"/>
                      <a:pt x="127" y="21"/>
                    </a:cubicBezTo>
                    <a:cubicBezTo>
                      <a:pt x="127" y="108"/>
                      <a:pt x="127" y="108"/>
                      <a:pt x="127" y="108"/>
                    </a:cubicBezTo>
                    <a:cubicBezTo>
                      <a:pt x="127" y="119"/>
                      <a:pt x="117" y="129"/>
                      <a:pt x="106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1" name="Freeform 95"/>
              <p:cNvSpPr>
                <a:spLocks/>
              </p:cNvSpPr>
              <p:nvPr userDrawn="1"/>
            </p:nvSpPr>
            <p:spPr bwMode="auto">
              <a:xfrm>
                <a:off x="1431" y="360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297 w 2128"/>
                  <a:gd name="T11" fmla="*/ 0 h 2112"/>
                  <a:gd name="T12" fmla="*/ 2128 w 2128"/>
                  <a:gd name="T13" fmla="*/ 825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297" y="0"/>
                      <a:pt x="1297" y="0"/>
                      <a:pt x="1297" y="0"/>
                    </a:cubicBezTo>
                    <a:cubicBezTo>
                      <a:pt x="1763" y="0"/>
                      <a:pt x="2128" y="363"/>
                      <a:pt x="2128" y="825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59BFA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2" name="Freeform 96"/>
              <p:cNvSpPr>
                <a:spLocks/>
              </p:cNvSpPr>
              <p:nvPr userDrawn="1"/>
            </p:nvSpPr>
            <p:spPr bwMode="auto">
              <a:xfrm>
                <a:off x="1431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78 w 128"/>
                  <a:gd name="T11" fmla="*/ 0 h 127"/>
                  <a:gd name="T12" fmla="*/ 128 w 128"/>
                  <a:gd name="T13" fmla="*/ 50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06" y="0"/>
                      <a:pt x="128" y="22"/>
                      <a:pt x="128" y="50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3" name="Freeform 97"/>
              <p:cNvSpPr>
                <a:spLocks/>
              </p:cNvSpPr>
              <p:nvPr userDrawn="1"/>
            </p:nvSpPr>
            <p:spPr bwMode="auto">
              <a:xfrm>
                <a:off x="1431" y="616"/>
                <a:ext cx="128" cy="127"/>
              </a:xfrm>
              <a:custGeom>
                <a:avLst/>
                <a:gdLst>
                  <a:gd name="T0" fmla="*/ 1264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254 h 2112"/>
                  <a:gd name="T16" fmla="*/ 1264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264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254"/>
                      <a:pt x="2128" y="1254"/>
                      <a:pt x="2128" y="1254"/>
                    </a:cubicBezTo>
                    <a:cubicBezTo>
                      <a:pt x="2128" y="1733"/>
                      <a:pt x="1746" y="2112"/>
                      <a:pt x="1264" y="2112"/>
                    </a:cubicBezTo>
                  </a:path>
                </a:pathLst>
              </a:custGeom>
              <a:solidFill>
                <a:srgbClr val="AA939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4" name="Freeform 98"/>
              <p:cNvSpPr>
                <a:spLocks/>
              </p:cNvSpPr>
              <p:nvPr userDrawn="1"/>
            </p:nvSpPr>
            <p:spPr bwMode="auto">
              <a:xfrm>
                <a:off x="1431" y="616"/>
                <a:ext cx="128" cy="127"/>
              </a:xfrm>
              <a:custGeom>
                <a:avLst/>
                <a:gdLst>
                  <a:gd name="T0" fmla="*/ 76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76 h 127"/>
                  <a:gd name="T16" fmla="*/ 76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76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28" y="104"/>
                      <a:pt x="105" y="127"/>
                      <a:pt x="76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5" name="Freeform 99"/>
              <p:cNvSpPr>
                <a:spLocks/>
              </p:cNvSpPr>
              <p:nvPr userDrawn="1"/>
            </p:nvSpPr>
            <p:spPr bwMode="auto">
              <a:xfrm>
                <a:off x="1816" y="360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732 w 2128"/>
                  <a:gd name="T3" fmla="*/ 2112 h 2112"/>
                  <a:gd name="T4" fmla="*/ 0 w 2128"/>
                  <a:gd name="T5" fmla="*/ 138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732" y="2112"/>
                      <a:pt x="732" y="2112"/>
                      <a:pt x="732" y="2112"/>
                    </a:cubicBezTo>
                    <a:cubicBezTo>
                      <a:pt x="333" y="2112"/>
                      <a:pt x="0" y="1782"/>
                      <a:pt x="0" y="138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71A9C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6" name="Freeform 100"/>
              <p:cNvSpPr>
                <a:spLocks/>
              </p:cNvSpPr>
              <p:nvPr userDrawn="1"/>
            </p:nvSpPr>
            <p:spPr bwMode="auto">
              <a:xfrm>
                <a:off x="1816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44 w 128"/>
                  <a:gd name="T3" fmla="*/ 127 h 127"/>
                  <a:gd name="T4" fmla="*/ 0 w 128"/>
                  <a:gd name="T5" fmla="*/ 83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44" y="127"/>
                      <a:pt x="44" y="127"/>
                      <a:pt x="44" y="127"/>
                    </a:cubicBezTo>
                    <a:cubicBezTo>
                      <a:pt x="20" y="127"/>
                      <a:pt x="0" y="107"/>
                      <a:pt x="0" y="8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7" name="Freeform 101"/>
              <p:cNvSpPr>
                <a:spLocks/>
              </p:cNvSpPr>
              <p:nvPr userDrawn="1"/>
            </p:nvSpPr>
            <p:spPr bwMode="auto">
              <a:xfrm>
                <a:off x="1816" y="616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8" name="Freeform 102"/>
              <p:cNvSpPr>
                <a:spLocks/>
              </p:cNvSpPr>
              <p:nvPr userDrawn="1"/>
            </p:nvSpPr>
            <p:spPr bwMode="auto">
              <a:xfrm>
                <a:off x="1816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9" name="Freeform 103"/>
              <p:cNvSpPr>
                <a:spLocks/>
              </p:cNvSpPr>
              <p:nvPr userDrawn="1"/>
            </p:nvSpPr>
            <p:spPr bwMode="auto">
              <a:xfrm>
                <a:off x="1944" y="616"/>
                <a:ext cx="128" cy="127"/>
              </a:xfrm>
              <a:custGeom>
                <a:avLst/>
                <a:gdLst>
                  <a:gd name="T0" fmla="*/ 897 w 1072"/>
                  <a:gd name="T1" fmla="*/ 1056 h 1056"/>
                  <a:gd name="T2" fmla="*/ 176 w 1072"/>
                  <a:gd name="T3" fmla="*/ 1056 h 1056"/>
                  <a:gd name="T4" fmla="*/ 0 w 1072"/>
                  <a:gd name="T5" fmla="*/ 883 h 1056"/>
                  <a:gd name="T6" fmla="*/ 0 w 1072"/>
                  <a:gd name="T7" fmla="*/ 174 h 1056"/>
                  <a:gd name="T8" fmla="*/ 176 w 1072"/>
                  <a:gd name="T9" fmla="*/ 0 h 1056"/>
                  <a:gd name="T10" fmla="*/ 897 w 1072"/>
                  <a:gd name="T11" fmla="*/ 0 h 1056"/>
                  <a:gd name="T12" fmla="*/ 1072 w 1072"/>
                  <a:gd name="T13" fmla="*/ 174 h 1056"/>
                  <a:gd name="T14" fmla="*/ 1072 w 1072"/>
                  <a:gd name="T15" fmla="*/ 883 h 1056"/>
                  <a:gd name="T16" fmla="*/ 897 w 1072"/>
                  <a:gd name="T17" fmla="*/ 1056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2" h="1056">
                    <a:moveTo>
                      <a:pt x="897" y="1056"/>
                    </a:moveTo>
                    <a:cubicBezTo>
                      <a:pt x="176" y="1056"/>
                      <a:pt x="176" y="1056"/>
                      <a:pt x="176" y="1056"/>
                    </a:cubicBezTo>
                    <a:cubicBezTo>
                      <a:pt x="84" y="1056"/>
                      <a:pt x="0" y="974"/>
                      <a:pt x="0" y="88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83"/>
                      <a:pt x="84" y="0"/>
                      <a:pt x="176" y="0"/>
                    </a:cubicBezTo>
                    <a:cubicBezTo>
                      <a:pt x="897" y="0"/>
                      <a:pt x="897" y="0"/>
                      <a:pt x="897" y="0"/>
                    </a:cubicBezTo>
                    <a:cubicBezTo>
                      <a:pt x="989" y="0"/>
                      <a:pt x="1072" y="83"/>
                      <a:pt x="1072" y="174"/>
                    </a:cubicBezTo>
                    <a:cubicBezTo>
                      <a:pt x="1072" y="883"/>
                      <a:pt x="1072" y="883"/>
                      <a:pt x="1072" y="883"/>
                    </a:cubicBezTo>
                    <a:cubicBezTo>
                      <a:pt x="1072" y="974"/>
                      <a:pt x="989" y="1056"/>
                      <a:pt x="897" y="1056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0" name="Freeform 104"/>
              <p:cNvSpPr>
                <a:spLocks/>
              </p:cNvSpPr>
              <p:nvPr userDrawn="1"/>
            </p:nvSpPr>
            <p:spPr bwMode="auto">
              <a:xfrm>
                <a:off x="1944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1" name="Freeform 105"/>
              <p:cNvSpPr>
                <a:spLocks/>
              </p:cNvSpPr>
              <p:nvPr userDrawn="1"/>
            </p:nvSpPr>
            <p:spPr bwMode="auto">
              <a:xfrm>
                <a:off x="1944" y="487"/>
                <a:ext cx="128" cy="129"/>
              </a:xfrm>
              <a:custGeom>
                <a:avLst/>
                <a:gdLst>
                  <a:gd name="T0" fmla="*/ 897 w 1072"/>
                  <a:gd name="T1" fmla="*/ 1080 h 1080"/>
                  <a:gd name="T2" fmla="*/ 176 w 1072"/>
                  <a:gd name="T3" fmla="*/ 1080 h 1080"/>
                  <a:gd name="T4" fmla="*/ 0 w 1072"/>
                  <a:gd name="T5" fmla="*/ 903 h 1080"/>
                  <a:gd name="T6" fmla="*/ 0 w 1072"/>
                  <a:gd name="T7" fmla="*/ 178 h 1080"/>
                  <a:gd name="T8" fmla="*/ 176 w 1072"/>
                  <a:gd name="T9" fmla="*/ 0 h 1080"/>
                  <a:gd name="T10" fmla="*/ 897 w 1072"/>
                  <a:gd name="T11" fmla="*/ 0 h 1080"/>
                  <a:gd name="T12" fmla="*/ 1072 w 1072"/>
                  <a:gd name="T13" fmla="*/ 178 h 1080"/>
                  <a:gd name="T14" fmla="*/ 1072 w 1072"/>
                  <a:gd name="T15" fmla="*/ 903 h 1080"/>
                  <a:gd name="T16" fmla="*/ 897 w 1072"/>
                  <a:gd name="T17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2" h="1080">
                    <a:moveTo>
                      <a:pt x="897" y="1080"/>
                    </a:moveTo>
                    <a:cubicBezTo>
                      <a:pt x="176" y="1080"/>
                      <a:pt x="176" y="1080"/>
                      <a:pt x="176" y="1080"/>
                    </a:cubicBezTo>
                    <a:cubicBezTo>
                      <a:pt x="84" y="1080"/>
                      <a:pt x="0" y="996"/>
                      <a:pt x="0" y="90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85"/>
                      <a:pt x="84" y="0"/>
                      <a:pt x="176" y="0"/>
                    </a:cubicBezTo>
                    <a:cubicBezTo>
                      <a:pt x="897" y="0"/>
                      <a:pt x="897" y="0"/>
                      <a:pt x="897" y="0"/>
                    </a:cubicBezTo>
                    <a:cubicBezTo>
                      <a:pt x="989" y="0"/>
                      <a:pt x="1072" y="85"/>
                      <a:pt x="1072" y="178"/>
                    </a:cubicBezTo>
                    <a:cubicBezTo>
                      <a:pt x="1072" y="903"/>
                      <a:pt x="1072" y="903"/>
                      <a:pt x="1072" y="903"/>
                    </a:cubicBezTo>
                    <a:cubicBezTo>
                      <a:pt x="1072" y="996"/>
                      <a:pt x="989" y="1080"/>
                      <a:pt x="897" y="108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2" name="Freeform 106"/>
              <p:cNvSpPr>
                <a:spLocks/>
              </p:cNvSpPr>
              <p:nvPr userDrawn="1"/>
            </p:nvSpPr>
            <p:spPr bwMode="auto">
              <a:xfrm>
                <a:off x="1944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3" name="Freeform 107"/>
              <p:cNvSpPr>
                <a:spLocks/>
              </p:cNvSpPr>
              <p:nvPr userDrawn="1"/>
            </p:nvSpPr>
            <p:spPr bwMode="auto">
              <a:xfrm>
                <a:off x="2072" y="360"/>
                <a:ext cx="128" cy="127"/>
              </a:xfrm>
              <a:custGeom>
                <a:avLst/>
                <a:gdLst>
                  <a:gd name="T0" fmla="*/ 890 w 1064"/>
                  <a:gd name="T1" fmla="*/ 1056 h 1056"/>
                  <a:gd name="T2" fmla="*/ 175 w 1064"/>
                  <a:gd name="T3" fmla="*/ 1056 h 1056"/>
                  <a:gd name="T4" fmla="*/ 0 w 1064"/>
                  <a:gd name="T5" fmla="*/ 883 h 1056"/>
                  <a:gd name="T6" fmla="*/ 0 w 1064"/>
                  <a:gd name="T7" fmla="*/ 174 h 1056"/>
                  <a:gd name="T8" fmla="*/ 175 w 1064"/>
                  <a:gd name="T9" fmla="*/ 0 h 1056"/>
                  <a:gd name="T10" fmla="*/ 890 w 1064"/>
                  <a:gd name="T11" fmla="*/ 0 h 1056"/>
                  <a:gd name="T12" fmla="*/ 1064 w 1064"/>
                  <a:gd name="T13" fmla="*/ 174 h 1056"/>
                  <a:gd name="T14" fmla="*/ 1064 w 1064"/>
                  <a:gd name="T15" fmla="*/ 883 h 1056"/>
                  <a:gd name="T16" fmla="*/ 890 w 1064"/>
                  <a:gd name="T17" fmla="*/ 1056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4" h="1056">
                    <a:moveTo>
                      <a:pt x="890" y="1056"/>
                    </a:moveTo>
                    <a:cubicBezTo>
                      <a:pt x="175" y="1056"/>
                      <a:pt x="175" y="1056"/>
                      <a:pt x="175" y="1056"/>
                    </a:cubicBezTo>
                    <a:cubicBezTo>
                      <a:pt x="84" y="1056"/>
                      <a:pt x="0" y="974"/>
                      <a:pt x="0" y="88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83"/>
                      <a:pt x="84" y="0"/>
                      <a:pt x="175" y="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981" y="0"/>
                      <a:pt x="1064" y="83"/>
                      <a:pt x="1064" y="174"/>
                    </a:cubicBezTo>
                    <a:cubicBezTo>
                      <a:pt x="1064" y="883"/>
                      <a:pt x="1064" y="883"/>
                      <a:pt x="1064" y="883"/>
                    </a:cubicBezTo>
                    <a:cubicBezTo>
                      <a:pt x="1064" y="974"/>
                      <a:pt x="981" y="1056"/>
                      <a:pt x="890" y="1056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4" name="Freeform 108"/>
              <p:cNvSpPr>
                <a:spLocks/>
              </p:cNvSpPr>
              <p:nvPr userDrawn="1"/>
            </p:nvSpPr>
            <p:spPr bwMode="auto">
              <a:xfrm>
                <a:off x="2072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5" name="Freeform 109"/>
              <p:cNvSpPr>
                <a:spLocks/>
              </p:cNvSpPr>
              <p:nvPr userDrawn="1"/>
            </p:nvSpPr>
            <p:spPr bwMode="auto">
              <a:xfrm>
                <a:off x="2072" y="487"/>
                <a:ext cx="128" cy="129"/>
              </a:xfrm>
              <a:custGeom>
                <a:avLst/>
                <a:gdLst>
                  <a:gd name="T0" fmla="*/ 890 w 1064"/>
                  <a:gd name="T1" fmla="*/ 1080 h 1080"/>
                  <a:gd name="T2" fmla="*/ 175 w 1064"/>
                  <a:gd name="T3" fmla="*/ 1080 h 1080"/>
                  <a:gd name="T4" fmla="*/ 0 w 1064"/>
                  <a:gd name="T5" fmla="*/ 903 h 1080"/>
                  <a:gd name="T6" fmla="*/ 0 w 1064"/>
                  <a:gd name="T7" fmla="*/ 178 h 1080"/>
                  <a:gd name="T8" fmla="*/ 175 w 1064"/>
                  <a:gd name="T9" fmla="*/ 0 h 1080"/>
                  <a:gd name="T10" fmla="*/ 890 w 1064"/>
                  <a:gd name="T11" fmla="*/ 0 h 1080"/>
                  <a:gd name="T12" fmla="*/ 1064 w 1064"/>
                  <a:gd name="T13" fmla="*/ 178 h 1080"/>
                  <a:gd name="T14" fmla="*/ 1064 w 1064"/>
                  <a:gd name="T15" fmla="*/ 903 h 1080"/>
                  <a:gd name="T16" fmla="*/ 890 w 1064"/>
                  <a:gd name="T17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4" h="1080">
                    <a:moveTo>
                      <a:pt x="890" y="1080"/>
                    </a:moveTo>
                    <a:cubicBezTo>
                      <a:pt x="175" y="1080"/>
                      <a:pt x="175" y="1080"/>
                      <a:pt x="175" y="1080"/>
                    </a:cubicBezTo>
                    <a:cubicBezTo>
                      <a:pt x="84" y="1080"/>
                      <a:pt x="0" y="996"/>
                      <a:pt x="0" y="90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85"/>
                      <a:pt x="84" y="0"/>
                      <a:pt x="175" y="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981" y="0"/>
                      <a:pt x="1064" y="85"/>
                      <a:pt x="1064" y="178"/>
                    </a:cubicBezTo>
                    <a:cubicBezTo>
                      <a:pt x="1064" y="903"/>
                      <a:pt x="1064" y="903"/>
                      <a:pt x="1064" y="903"/>
                    </a:cubicBezTo>
                    <a:cubicBezTo>
                      <a:pt x="1064" y="996"/>
                      <a:pt x="981" y="1080"/>
                      <a:pt x="890" y="108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6" name="Freeform 110"/>
              <p:cNvSpPr>
                <a:spLocks/>
              </p:cNvSpPr>
              <p:nvPr userDrawn="1"/>
            </p:nvSpPr>
            <p:spPr bwMode="auto">
              <a:xfrm>
                <a:off x="2072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7" name="Freeform 111"/>
              <p:cNvSpPr>
                <a:spLocks/>
              </p:cNvSpPr>
              <p:nvPr userDrawn="1"/>
            </p:nvSpPr>
            <p:spPr bwMode="auto">
              <a:xfrm>
                <a:off x="1559" y="360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8" name="Freeform 112"/>
              <p:cNvSpPr>
                <a:spLocks/>
              </p:cNvSpPr>
              <p:nvPr userDrawn="1"/>
            </p:nvSpPr>
            <p:spPr bwMode="auto">
              <a:xfrm>
                <a:off x="1559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9" name="Freeform 113"/>
              <p:cNvSpPr>
                <a:spLocks/>
              </p:cNvSpPr>
              <p:nvPr userDrawn="1"/>
            </p:nvSpPr>
            <p:spPr bwMode="auto">
              <a:xfrm>
                <a:off x="1687" y="360"/>
                <a:ext cx="129" cy="127"/>
              </a:xfrm>
              <a:custGeom>
                <a:avLst/>
                <a:gdLst>
                  <a:gd name="T0" fmla="*/ 1806 w 2160"/>
                  <a:gd name="T1" fmla="*/ 2112 h 2112"/>
                  <a:gd name="T2" fmla="*/ 355 w 2160"/>
                  <a:gd name="T3" fmla="*/ 2112 h 2112"/>
                  <a:gd name="T4" fmla="*/ 0 w 2160"/>
                  <a:gd name="T5" fmla="*/ 1766 h 2112"/>
                  <a:gd name="T6" fmla="*/ 0 w 2160"/>
                  <a:gd name="T7" fmla="*/ 347 h 2112"/>
                  <a:gd name="T8" fmla="*/ 355 w 2160"/>
                  <a:gd name="T9" fmla="*/ 0 h 2112"/>
                  <a:gd name="T10" fmla="*/ 1806 w 2160"/>
                  <a:gd name="T11" fmla="*/ 0 h 2112"/>
                  <a:gd name="T12" fmla="*/ 2160 w 2160"/>
                  <a:gd name="T13" fmla="*/ 347 h 2112"/>
                  <a:gd name="T14" fmla="*/ 2160 w 2160"/>
                  <a:gd name="T15" fmla="*/ 1766 h 2112"/>
                  <a:gd name="T16" fmla="*/ 1806 w 2160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0" h="2112">
                    <a:moveTo>
                      <a:pt x="1806" y="2112"/>
                    </a:moveTo>
                    <a:cubicBezTo>
                      <a:pt x="355" y="2112"/>
                      <a:pt x="355" y="2112"/>
                      <a:pt x="355" y="2112"/>
                    </a:cubicBezTo>
                    <a:cubicBezTo>
                      <a:pt x="169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9" y="0"/>
                      <a:pt x="355" y="0"/>
                    </a:cubicBezTo>
                    <a:cubicBezTo>
                      <a:pt x="1806" y="0"/>
                      <a:pt x="1806" y="0"/>
                      <a:pt x="1806" y="0"/>
                    </a:cubicBezTo>
                    <a:cubicBezTo>
                      <a:pt x="1992" y="0"/>
                      <a:pt x="2160" y="165"/>
                      <a:pt x="2160" y="347"/>
                    </a:cubicBezTo>
                    <a:cubicBezTo>
                      <a:pt x="2160" y="1766"/>
                      <a:pt x="2160" y="1766"/>
                      <a:pt x="2160" y="1766"/>
                    </a:cubicBezTo>
                    <a:cubicBezTo>
                      <a:pt x="2160" y="1947"/>
                      <a:pt x="1992" y="2112"/>
                      <a:pt x="1806" y="2112"/>
                    </a:cubicBezTo>
                  </a:path>
                </a:pathLst>
              </a:custGeom>
              <a:solidFill>
                <a:srgbClr val="A297B7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0" name="Freeform 114"/>
              <p:cNvSpPr>
                <a:spLocks/>
              </p:cNvSpPr>
              <p:nvPr userDrawn="1"/>
            </p:nvSpPr>
            <p:spPr bwMode="auto">
              <a:xfrm>
                <a:off x="1687" y="360"/>
                <a:ext cx="129" cy="127"/>
              </a:xfrm>
              <a:custGeom>
                <a:avLst/>
                <a:gdLst>
                  <a:gd name="T0" fmla="*/ 108 w 129"/>
                  <a:gd name="T1" fmla="*/ 127 h 127"/>
                  <a:gd name="T2" fmla="*/ 21 w 129"/>
                  <a:gd name="T3" fmla="*/ 127 h 127"/>
                  <a:gd name="T4" fmla="*/ 0 w 129"/>
                  <a:gd name="T5" fmla="*/ 106 h 127"/>
                  <a:gd name="T6" fmla="*/ 0 w 129"/>
                  <a:gd name="T7" fmla="*/ 21 h 127"/>
                  <a:gd name="T8" fmla="*/ 21 w 129"/>
                  <a:gd name="T9" fmla="*/ 0 h 127"/>
                  <a:gd name="T10" fmla="*/ 108 w 129"/>
                  <a:gd name="T11" fmla="*/ 0 h 127"/>
                  <a:gd name="T12" fmla="*/ 129 w 129"/>
                  <a:gd name="T13" fmla="*/ 21 h 127"/>
                  <a:gd name="T14" fmla="*/ 129 w 129"/>
                  <a:gd name="T15" fmla="*/ 106 h 127"/>
                  <a:gd name="T16" fmla="*/ 108 w 129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27">
                    <a:moveTo>
                      <a:pt x="108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19" y="0"/>
                      <a:pt x="129" y="10"/>
                      <a:pt x="129" y="21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9" y="117"/>
                      <a:pt x="119" y="127"/>
                      <a:pt x="108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1" name="Freeform 115"/>
              <p:cNvSpPr>
                <a:spLocks/>
              </p:cNvSpPr>
              <p:nvPr userDrawn="1"/>
            </p:nvSpPr>
            <p:spPr bwMode="auto">
              <a:xfrm>
                <a:off x="1559" y="616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E8BDA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2" name="Freeform 116"/>
              <p:cNvSpPr>
                <a:spLocks/>
              </p:cNvSpPr>
              <p:nvPr userDrawn="1"/>
            </p:nvSpPr>
            <p:spPr bwMode="auto">
              <a:xfrm>
                <a:off x="1559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3" name="Freeform 117"/>
              <p:cNvSpPr>
                <a:spLocks/>
              </p:cNvSpPr>
              <p:nvPr userDrawn="1"/>
            </p:nvSpPr>
            <p:spPr bwMode="auto">
              <a:xfrm>
                <a:off x="1559" y="487"/>
                <a:ext cx="128" cy="129"/>
              </a:xfrm>
              <a:custGeom>
                <a:avLst/>
                <a:gdLst>
                  <a:gd name="T0" fmla="*/ 1793 w 2144"/>
                  <a:gd name="T1" fmla="*/ 2160 h 2160"/>
                  <a:gd name="T2" fmla="*/ 352 w 2144"/>
                  <a:gd name="T3" fmla="*/ 2160 h 2160"/>
                  <a:gd name="T4" fmla="*/ 0 w 2144"/>
                  <a:gd name="T5" fmla="*/ 1806 h 2160"/>
                  <a:gd name="T6" fmla="*/ 0 w 2144"/>
                  <a:gd name="T7" fmla="*/ 355 h 2160"/>
                  <a:gd name="T8" fmla="*/ 352 w 2144"/>
                  <a:gd name="T9" fmla="*/ 0 h 2160"/>
                  <a:gd name="T10" fmla="*/ 1793 w 2144"/>
                  <a:gd name="T11" fmla="*/ 0 h 2160"/>
                  <a:gd name="T12" fmla="*/ 2144 w 2144"/>
                  <a:gd name="T13" fmla="*/ 355 h 2160"/>
                  <a:gd name="T14" fmla="*/ 2144 w 2144"/>
                  <a:gd name="T15" fmla="*/ 1806 h 2160"/>
                  <a:gd name="T16" fmla="*/ 1793 w 2144"/>
                  <a:gd name="T17" fmla="*/ 216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60">
                    <a:moveTo>
                      <a:pt x="1793" y="2160"/>
                    </a:moveTo>
                    <a:cubicBezTo>
                      <a:pt x="352" y="2160"/>
                      <a:pt x="352" y="2160"/>
                      <a:pt x="352" y="2160"/>
                    </a:cubicBezTo>
                    <a:cubicBezTo>
                      <a:pt x="168" y="2160"/>
                      <a:pt x="0" y="1992"/>
                      <a:pt x="0" y="1806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169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9"/>
                      <a:pt x="2144" y="355"/>
                    </a:cubicBezTo>
                    <a:cubicBezTo>
                      <a:pt x="2144" y="1806"/>
                      <a:pt x="2144" y="1806"/>
                      <a:pt x="2144" y="1806"/>
                    </a:cubicBezTo>
                    <a:cubicBezTo>
                      <a:pt x="2144" y="1992"/>
                      <a:pt x="1977" y="2160"/>
                      <a:pt x="1793" y="2160"/>
                    </a:cubicBezTo>
                  </a:path>
                </a:pathLst>
              </a:custGeom>
              <a:solidFill>
                <a:srgbClr val="989E8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4" name="Freeform 118"/>
              <p:cNvSpPr>
                <a:spLocks/>
              </p:cNvSpPr>
              <p:nvPr userDrawn="1"/>
            </p:nvSpPr>
            <p:spPr bwMode="auto">
              <a:xfrm>
                <a:off x="1559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12369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408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. Базовый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5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grpSp>
        <p:nvGrpSpPr>
          <p:cNvPr id="32" name="Группа 31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62" name="Прямоугольник 61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6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4" name="Группа 3"/>
          <p:cNvGrpSpPr/>
          <p:nvPr userDrawn="1"/>
        </p:nvGrpSpPr>
        <p:grpSpPr>
          <a:xfrm>
            <a:off x="6099530" y="3561650"/>
            <a:ext cx="6092470" cy="609600"/>
            <a:chOff x="6099530" y="3561650"/>
            <a:chExt cx="6092470" cy="609600"/>
          </a:xfrm>
        </p:grpSpPr>
        <p:sp>
          <p:nvSpPr>
            <p:cNvPr id="52" name="Прямоугольник 51"/>
            <p:cNvSpPr/>
            <p:nvPr userDrawn="1"/>
          </p:nvSpPr>
          <p:spPr>
            <a:xfrm>
              <a:off x="6099530" y="3561650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53" name="Скругленный прямоугольник 52"/>
            <p:cNvSpPr/>
            <p:nvPr userDrawn="1"/>
          </p:nvSpPr>
          <p:spPr>
            <a:xfrm>
              <a:off x="6232499" y="3674501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7F7F7F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СТРАТЕГИЯ</a:t>
              </a:r>
            </a:p>
          </p:txBody>
        </p:sp>
        <p:sp>
          <p:nvSpPr>
            <p:cNvPr id="54" name="Freeform 101"/>
            <p:cNvSpPr>
              <a:spLocks noEditPoints="1"/>
            </p:cNvSpPr>
            <p:nvPr userDrawn="1"/>
          </p:nvSpPr>
          <p:spPr bwMode="auto">
            <a:xfrm>
              <a:off x="6372772" y="3766168"/>
              <a:ext cx="192000" cy="192000"/>
            </a:xfrm>
            <a:custGeom>
              <a:avLst/>
              <a:gdLst>
                <a:gd name="T0" fmla="*/ 239 w 477"/>
                <a:gd name="T1" fmla="*/ 53 h 477"/>
                <a:gd name="T2" fmla="*/ 424 w 477"/>
                <a:gd name="T3" fmla="*/ 238 h 477"/>
                <a:gd name="T4" fmla="*/ 239 w 477"/>
                <a:gd name="T5" fmla="*/ 424 h 477"/>
                <a:gd name="T6" fmla="*/ 53 w 477"/>
                <a:gd name="T7" fmla="*/ 238 h 477"/>
                <a:gd name="T8" fmla="*/ 239 w 477"/>
                <a:gd name="T9" fmla="*/ 53 h 477"/>
                <a:gd name="T10" fmla="*/ 239 w 477"/>
                <a:gd name="T11" fmla="*/ 0 h 477"/>
                <a:gd name="T12" fmla="*/ 0 w 477"/>
                <a:gd name="T13" fmla="*/ 238 h 477"/>
                <a:gd name="T14" fmla="*/ 239 w 477"/>
                <a:gd name="T15" fmla="*/ 477 h 477"/>
                <a:gd name="T16" fmla="*/ 477 w 477"/>
                <a:gd name="T17" fmla="*/ 238 h 477"/>
                <a:gd name="T18" fmla="*/ 239 w 477"/>
                <a:gd name="T19" fmla="*/ 0 h 477"/>
                <a:gd name="T20" fmla="*/ 349 w 477"/>
                <a:gd name="T21" fmla="*/ 128 h 477"/>
                <a:gd name="T22" fmla="*/ 336 w 477"/>
                <a:gd name="T23" fmla="*/ 124 h 477"/>
                <a:gd name="T24" fmla="*/ 179 w 477"/>
                <a:gd name="T25" fmla="*/ 170 h 477"/>
                <a:gd name="T26" fmla="*/ 170 w 477"/>
                <a:gd name="T27" fmla="*/ 179 h 477"/>
                <a:gd name="T28" fmla="*/ 125 w 477"/>
                <a:gd name="T29" fmla="*/ 336 h 477"/>
                <a:gd name="T30" fmla="*/ 128 w 477"/>
                <a:gd name="T31" fmla="*/ 349 h 477"/>
                <a:gd name="T32" fmla="*/ 137 w 477"/>
                <a:gd name="T33" fmla="*/ 353 h 477"/>
                <a:gd name="T34" fmla="*/ 141 w 477"/>
                <a:gd name="T35" fmla="*/ 352 h 477"/>
                <a:gd name="T36" fmla="*/ 298 w 477"/>
                <a:gd name="T37" fmla="*/ 307 h 477"/>
                <a:gd name="T38" fmla="*/ 307 w 477"/>
                <a:gd name="T39" fmla="*/ 298 h 477"/>
                <a:gd name="T40" fmla="*/ 353 w 477"/>
                <a:gd name="T41" fmla="*/ 141 h 477"/>
                <a:gd name="T42" fmla="*/ 349 w 477"/>
                <a:gd name="T43" fmla="*/ 128 h 477"/>
                <a:gd name="T44" fmla="*/ 156 w 477"/>
                <a:gd name="T45" fmla="*/ 320 h 477"/>
                <a:gd name="T46" fmla="*/ 193 w 477"/>
                <a:gd name="T47" fmla="*/ 193 h 477"/>
                <a:gd name="T48" fmla="*/ 284 w 477"/>
                <a:gd name="T49" fmla="*/ 284 h 477"/>
                <a:gd name="T50" fmla="*/ 156 w 477"/>
                <a:gd name="T51" fmla="*/ 32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7" h="477">
                  <a:moveTo>
                    <a:pt x="239" y="53"/>
                  </a:moveTo>
                  <a:cubicBezTo>
                    <a:pt x="341" y="53"/>
                    <a:pt x="424" y="136"/>
                    <a:pt x="424" y="238"/>
                  </a:cubicBezTo>
                  <a:cubicBezTo>
                    <a:pt x="424" y="341"/>
                    <a:pt x="341" y="424"/>
                    <a:pt x="239" y="424"/>
                  </a:cubicBezTo>
                  <a:cubicBezTo>
                    <a:pt x="136" y="424"/>
                    <a:pt x="53" y="341"/>
                    <a:pt x="53" y="238"/>
                  </a:cubicBezTo>
                  <a:cubicBezTo>
                    <a:pt x="53" y="136"/>
                    <a:pt x="136" y="53"/>
                    <a:pt x="239" y="53"/>
                  </a:cubicBezTo>
                  <a:moveTo>
                    <a:pt x="239" y="0"/>
                  </a:moveTo>
                  <a:cubicBezTo>
                    <a:pt x="107" y="0"/>
                    <a:pt x="0" y="107"/>
                    <a:pt x="0" y="238"/>
                  </a:cubicBezTo>
                  <a:cubicBezTo>
                    <a:pt x="0" y="370"/>
                    <a:pt x="107" y="477"/>
                    <a:pt x="239" y="477"/>
                  </a:cubicBezTo>
                  <a:cubicBezTo>
                    <a:pt x="370" y="477"/>
                    <a:pt x="477" y="370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  <a:moveTo>
                    <a:pt x="349" y="128"/>
                  </a:moveTo>
                  <a:cubicBezTo>
                    <a:pt x="346" y="124"/>
                    <a:pt x="341" y="123"/>
                    <a:pt x="336" y="124"/>
                  </a:cubicBezTo>
                  <a:lnTo>
                    <a:pt x="179" y="170"/>
                  </a:lnTo>
                  <a:cubicBezTo>
                    <a:pt x="174" y="171"/>
                    <a:pt x="171" y="174"/>
                    <a:pt x="170" y="179"/>
                  </a:cubicBezTo>
                  <a:lnTo>
                    <a:pt x="125" y="336"/>
                  </a:lnTo>
                  <a:cubicBezTo>
                    <a:pt x="123" y="341"/>
                    <a:pt x="124" y="346"/>
                    <a:pt x="128" y="349"/>
                  </a:cubicBezTo>
                  <a:cubicBezTo>
                    <a:pt x="130" y="352"/>
                    <a:pt x="134" y="353"/>
                    <a:pt x="137" y="353"/>
                  </a:cubicBezTo>
                  <a:lnTo>
                    <a:pt x="141" y="352"/>
                  </a:lnTo>
                  <a:lnTo>
                    <a:pt x="298" y="307"/>
                  </a:lnTo>
                  <a:cubicBezTo>
                    <a:pt x="303" y="306"/>
                    <a:pt x="306" y="303"/>
                    <a:pt x="307" y="298"/>
                  </a:cubicBezTo>
                  <a:lnTo>
                    <a:pt x="353" y="141"/>
                  </a:lnTo>
                  <a:cubicBezTo>
                    <a:pt x="354" y="136"/>
                    <a:pt x="353" y="131"/>
                    <a:pt x="349" y="128"/>
                  </a:cubicBezTo>
                  <a:close/>
                  <a:moveTo>
                    <a:pt x="156" y="320"/>
                  </a:moveTo>
                  <a:lnTo>
                    <a:pt x="193" y="193"/>
                  </a:lnTo>
                  <a:lnTo>
                    <a:pt x="284" y="284"/>
                  </a:lnTo>
                  <a:lnTo>
                    <a:pt x="156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0" name="Freeform 99"/>
            <p:cNvSpPr>
              <a:spLocks noChangeAspect="1" noEditPoints="1"/>
            </p:cNvSpPr>
            <p:nvPr userDrawn="1"/>
          </p:nvSpPr>
          <p:spPr bwMode="auto">
            <a:xfrm>
              <a:off x="8098150" y="3767118"/>
              <a:ext cx="181621" cy="192000"/>
            </a:xfrm>
            <a:custGeom>
              <a:avLst/>
              <a:gdLst>
                <a:gd name="T0" fmla="*/ 130 w 371"/>
                <a:gd name="T1" fmla="*/ 332 h 397"/>
                <a:gd name="T2" fmla="*/ 139 w 371"/>
                <a:gd name="T3" fmla="*/ 371 h 397"/>
                <a:gd name="T4" fmla="*/ 172 w 371"/>
                <a:gd name="T5" fmla="*/ 397 h 397"/>
                <a:gd name="T6" fmla="*/ 199 w 371"/>
                <a:gd name="T7" fmla="*/ 397 h 397"/>
                <a:gd name="T8" fmla="*/ 232 w 371"/>
                <a:gd name="T9" fmla="*/ 371 h 397"/>
                <a:gd name="T10" fmla="*/ 241 w 371"/>
                <a:gd name="T11" fmla="*/ 332 h 397"/>
                <a:gd name="T12" fmla="*/ 273 w 371"/>
                <a:gd name="T13" fmla="*/ 314 h 397"/>
                <a:gd name="T14" fmla="*/ 312 w 371"/>
                <a:gd name="T15" fmla="*/ 325 h 397"/>
                <a:gd name="T16" fmla="*/ 351 w 371"/>
                <a:gd name="T17" fmla="*/ 309 h 397"/>
                <a:gd name="T18" fmla="*/ 364 w 371"/>
                <a:gd name="T19" fmla="*/ 286 h 397"/>
                <a:gd name="T20" fmla="*/ 358 w 371"/>
                <a:gd name="T21" fmla="*/ 245 h 397"/>
                <a:gd name="T22" fmla="*/ 329 w 371"/>
                <a:gd name="T23" fmla="*/ 217 h 397"/>
                <a:gd name="T24" fmla="*/ 329 w 371"/>
                <a:gd name="T25" fmla="*/ 180 h 397"/>
                <a:gd name="T26" fmla="*/ 358 w 371"/>
                <a:gd name="T27" fmla="*/ 152 h 397"/>
                <a:gd name="T28" fmla="*/ 364 w 371"/>
                <a:gd name="T29" fmla="*/ 111 h 397"/>
                <a:gd name="T30" fmla="*/ 351 w 371"/>
                <a:gd name="T31" fmla="*/ 88 h 397"/>
                <a:gd name="T32" fmla="*/ 312 w 371"/>
                <a:gd name="T33" fmla="*/ 72 h 397"/>
                <a:gd name="T34" fmla="*/ 273 w 371"/>
                <a:gd name="T35" fmla="*/ 83 h 397"/>
                <a:gd name="T36" fmla="*/ 241 w 371"/>
                <a:gd name="T37" fmla="*/ 65 h 397"/>
                <a:gd name="T38" fmla="*/ 232 w 371"/>
                <a:gd name="T39" fmla="*/ 26 h 397"/>
                <a:gd name="T40" fmla="*/ 199 w 371"/>
                <a:gd name="T41" fmla="*/ 0 h 397"/>
                <a:gd name="T42" fmla="*/ 172 w 371"/>
                <a:gd name="T43" fmla="*/ 0 h 397"/>
                <a:gd name="T44" fmla="*/ 139 w 371"/>
                <a:gd name="T45" fmla="*/ 26 h 397"/>
                <a:gd name="T46" fmla="*/ 130 w 371"/>
                <a:gd name="T47" fmla="*/ 65 h 397"/>
                <a:gd name="T48" fmla="*/ 98 w 371"/>
                <a:gd name="T49" fmla="*/ 83 h 397"/>
                <a:gd name="T50" fmla="*/ 59 w 371"/>
                <a:gd name="T51" fmla="*/ 72 h 397"/>
                <a:gd name="T52" fmla="*/ 20 w 371"/>
                <a:gd name="T53" fmla="*/ 88 h 397"/>
                <a:gd name="T54" fmla="*/ 7 w 371"/>
                <a:gd name="T55" fmla="*/ 111 h 397"/>
                <a:gd name="T56" fmla="*/ 13 w 371"/>
                <a:gd name="T57" fmla="*/ 152 h 397"/>
                <a:gd name="T58" fmla="*/ 42 w 371"/>
                <a:gd name="T59" fmla="*/ 180 h 397"/>
                <a:gd name="T60" fmla="*/ 42 w 371"/>
                <a:gd name="T61" fmla="*/ 217 h 397"/>
                <a:gd name="T62" fmla="*/ 13 w 371"/>
                <a:gd name="T63" fmla="*/ 245 h 397"/>
                <a:gd name="T64" fmla="*/ 7 w 371"/>
                <a:gd name="T65" fmla="*/ 286 h 397"/>
                <a:gd name="T66" fmla="*/ 20 w 371"/>
                <a:gd name="T67" fmla="*/ 309 h 397"/>
                <a:gd name="T68" fmla="*/ 59 w 371"/>
                <a:gd name="T69" fmla="*/ 325 h 397"/>
                <a:gd name="T70" fmla="*/ 98 w 371"/>
                <a:gd name="T71" fmla="*/ 314 h 397"/>
                <a:gd name="T72" fmla="*/ 130 w 371"/>
                <a:gd name="T73" fmla="*/ 332 h 397"/>
                <a:gd name="T74" fmla="*/ 186 w 371"/>
                <a:gd name="T75" fmla="*/ 145 h 397"/>
                <a:gd name="T76" fmla="*/ 238 w 371"/>
                <a:gd name="T77" fmla="*/ 198 h 397"/>
                <a:gd name="T78" fmla="*/ 186 w 371"/>
                <a:gd name="T79" fmla="*/ 251 h 397"/>
                <a:gd name="T80" fmla="*/ 133 w 371"/>
                <a:gd name="T81" fmla="*/ 198 h 397"/>
                <a:gd name="T82" fmla="*/ 186 w 371"/>
                <a:gd name="T83" fmla="*/ 14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97">
                  <a:moveTo>
                    <a:pt x="130" y="332"/>
                  </a:moveTo>
                  <a:lnTo>
                    <a:pt x="139" y="371"/>
                  </a:lnTo>
                  <a:cubicBezTo>
                    <a:pt x="143" y="385"/>
                    <a:pt x="158" y="397"/>
                    <a:pt x="172" y="397"/>
                  </a:cubicBezTo>
                  <a:lnTo>
                    <a:pt x="199" y="397"/>
                  </a:lnTo>
                  <a:cubicBezTo>
                    <a:pt x="213" y="397"/>
                    <a:pt x="228" y="385"/>
                    <a:pt x="232" y="371"/>
                  </a:cubicBezTo>
                  <a:lnTo>
                    <a:pt x="241" y="332"/>
                  </a:lnTo>
                  <a:cubicBezTo>
                    <a:pt x="245" y="318"/>
                    <a:pt x="259" y="310"/>
                    <a:pt x="273" y="314"/>
                  </a:cubicBezTo>
                  <a:lnTo>
                    <a:pt x="312" y="325"/>
                  </a:lnTo>
                  <a:cubicBezTo>
                    <a:pt x="326" y="329"/>
                    <a:pt x="344" y="322"/>
                    <a:pt x="351" y="309"/>
                  </a:cubicBezTo>
                  <a:lnTo>
                    <a:pt x="364" y="286"/>
                  </a:lnTo>
                  <a:cubicBezTo>
                    <a:pt x="371" y="273"/>
                    <a:pt x="369" y="255"/>
                    <a:pt x="358" y="245"/>
                  </a:cubicBezTo>
                  <a:lnTo>
                    <a:pt x="329" y="217"/>
                  </a:lnTo>
                  <a:cubicBezTo>
                    <a:pt x="319" y="207"/>
                    <a:pt x="319" y="190"/>
                    <a:pt x="329" y="180"/>
                  </a:cubicBezTo>
                  <a:lnTo>
                    <a:pt x="358" y="152"/>
                  </a:lnTo>
                  <a:cubicBezTo>
                    <a:pt x="369" y="142"/>
                    <a:pt x="371" y="123"/>
                    <a:pt x="364" y="111"/>
                  </a:cubicBezTo>
                  <a:lnTo>
                    <a:pt x="351" y="88"/>
                  </a:lnTo>
                  <a:cubicBezTo>
                    <a:pt x="343" y="75"/>
                    <a:pt x="326" y="68"/>
                    <a:pt x="312" y="72"/>
                  </a:cubicBezTo>
                  <a:lnTo>
                    <a:pt x="273" y="83"/>
                  </a:lnTo>
                  <a:cubicBezTo>
                    <a:pt x="259" y="87"/>
                    <a:pt x="245" y="79"/>
                    <a:pt x="241" y="65"/>
                  </a:cubicBezTo>
                  <a:lnTo>
                    <a:pt x="232" y="26"/>
                  </a:lnTo>
                  <a:cubicBezTo>
                    <a:pt x="228" y="11"/>
                    <a:pt x="213" y="0"/>
                    <a:pt x="199" y="0"/>
                  </a:cubicBezTo>
                  <a:lnTo>
                    <a:pt x="172" y="0"/>
                  </a:lnTo>
                  <a:cubicBezTo>
                    <a:pt x="158" y="0"/>
                    <a:pt x="143" y="11"/>
                    <a:pt x="139" y="26"/>
                  </a:cubicBezTo>
                  <a:lnTo>
                    <a:pt x="130" y="65"/>
                  </a:lnTo>
                  <a:cubicBezTo>
                    <a:pt x="126" y="79"/>
                    <a:pt x="112" y="87"/>
                    <a:pt x="98" y="83"/>
                  </a:cubicBezTo>
                  <a:lnTo>
                    <a:pt x="59" y="72"/>
                  </a:lnTo>
                  <a:cubicBezTo>
                    <a:pt x="45" y="68"/>
                    <a:pt x="28" y="75"/>
                    <a:pt x="20" y="88"/>
                  </a:cubicBezTo>
                  <a:lnTo>
                    <a:pt x="7" y="111"/>
                  </a:lnTo>
                  <a:cubicBezTo>
                    <a:pt x="0" y="123"/>
                    <a:pt x="2" y="142"/>
                    <a:pt x="13" y="152"/>
                  </a:cubicBezTo>
                  <a:lnTo>
                    <a:pt x="42" y="180"/>
                  </a:lnTo>
                  <a:cubicBezTo>
                    <a:pt x="52" y="190"/>
                    <a:pt x="52" y="207"/>
                    <a:pt x="42" y="217"/>
                  </a:cubicBezTo>
                  <a:lnTo>
                    <a:pt x="13" y="245"/>
                  </a:lnTo>
                  <a:cubicBezTo>
                    <a:pt x="2" y="255"/>
                    <a:pt x="0" y="273"/>
                    <a:pt x="7" y="286"/>
                  </a:cubicBezTo>
                  <a:lnTo>
                    <a:pt x="20" y="309"/>
                  </a:lnTo>
                  <a:cubicBezTo>
                    <a:pt x="28" y="322"/>
                    <a:pt x="45" y="329"/>
                    <a:pt x="59" y="325"/>
                  </a:cubicBezTo>
                  <a:lnTo>
                    <a:pt x="98" y="314"/>
                  </a:lnTo>
                  <a:cubicBezTo>
                    <a:pt x="112" y="310"/>
                    <a:pt x="126" y="318"/>
                    <a:pt x="130" y="332"/>
                  </a:cubicBezTo>
                  <a:close/>
                  <a:moveTo>
                    <a:pt x="186" y="145"/>
                  </a:moveTo>
                  <a:cubicBezTo>
                    <a:pt x="215" y="145"/>
                    <a:pt x="238" y="169"/>
                    <a:pt x="238" y="198"/>
                  </a:cubicBezTo>
                  <a:cubicBezTo>
                    <a:pt x="238" y="228"/>
                    <a:pt x="215" y="251"/>
                    <a:pt x="186" y="251"/>
                  </a:cubicBezTo>
                  <a:cubicBezTo>
                    <a:pt x="156" y="251"/>
                    <a:pt x="133" y="228"/>
                    <a:pt x="133" y="198"/>
                  </a:cubicBezTo>
                  <a:cubicBezTo>
                    <a:pt x="133" y="169"/>
                    <a:pt x="156" y="145"/>
                    <a:pt x="186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1" name="Freeform 346"/>
            <p:cNvSpPr>
              <a:spLocks noChangeAspect="1" noEditPoints="1"/>
            </p:cNvSpPr>
            <p:nvPr userDrawn="1"/>
          </p:nvSpPr>
          <p:spPr bwMode="auto">
            <a:xfrm>
              <a:off x="9803269" y="3774016"/>
              <a:ext cx="128752" cy="182400"/>
            </a:xfrm>
            <a:custGeom>
              <a:avLst/>
              <a:gdLst>
                <a:gd name="T0" fmla="*/ 291 w 318"/>
                <a:gd name="T1" fmla="*/ 132 h 449"/>
                <a:gd name="T2" fmla="*/ 253 w 318"/>
                <a:gd name="T3" fmla="*/ 38 h 449"/>
                <a:gd name="T4" fmla="*/ 159 w 318"/>
                <a:gd name="T5" fmla="*/ 0 h 449"/>
                <a:gd name="T6" fmla="*/ 66 w 318"/>
                <a:gd name="T7" fmla="*/ 38 h 449"/>
                <a:gd name="T8" fmla="*/ 27 w 318"/>
                <a:gd name="T9" fmla="*/ 132 h 449"/>
                <a:gd name="T10" fmla="*/ 66 w 318"/>
                <a:gd name="T11" fmla="*/ 225 h 449"/>
                <a:gd name="T12" fmla="*/ 159 w 318"/>
                <a:gd name="T13" fmla="*/ 264 h 449"/>
                <a:gd name="T14" fmla="*/ 253 w 318"/>
                <a:gd name="T15" fmla="*/ 225 h 449"/>
                <a:gd name="T16" fmla="*/ 291 w 318"/>
                <a:gd name="T17" fmla="*/ 132 h 449"/>
                <a:gd name="T18" fmla="*/ 0 w 318"/>
                <a:gd name="T19" fmla="*/ 396 h 449"/>
                <a:gd name="T20" fmla="*/ 159 w 318"/>
                <a:gd name="T21" fmla="*/ 449 h 449"/>
                <a:gd name="T22" fmla="*/ 318 w 318"/>
                <a:gd name="T23" fmla="*/ 396 h 449"/>
                <a:gd name="T24" fmla="*/ 159 w 318"/>
                <a:gd name="T25" fmla="*/ 291 h 449"/>
                <a:gd name="T26" fmla="*/ 0 w 318"/>
                <a:gd name="T27" fmla="*/ 39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8" h="449">
                  <a:moveTo>
                    <a:pt x="291" y="132"/>
                  </a:moveTo>
                  <a:cubicBezTo>
                    <a:pt x="291" y="95"/>
                    <a:pt x="277" y="62"/>
                    <a:pt x="253" y="38"/>
                  </a:cubicBezTo>
                  <a:cubicBezTo>
                    <a:pt x="229" y="14"/>
                    <a:pt x="196" y="0"/>
                    <a:pt x="159" y="0"/>
                  </a:cubicBezTo>
                  <a:cubicBezTo>
                    <a:pt x="123" y="0"/>
                    <a:pt x="90" y="14"/>
                    <a:pt x="66" y="38"/>
                  </a:cubicBezTo>
                  <a:cubicBezTo>
                    <a:pt x="42" y="62"/>
                    <a:pt x="27" y="95"/>
                    <a:pt x="27" y="132"/>
                  </a:cubicBezTo>
                  <a:cubicBezTo>
                    <a:pt x="27" y="168"/>
                    <a:pt x="42" y="201"/>
                    <a:pt x="66" y="225"/>
                  </a:cubicBezTo>
                  <a:cubicBezTo>
                    <a:pt x="90" y="249"/>
                    <a:pt x="123" y="264"/>
                    <a:pt x="159" y="264"/>
                  </a:cubicBezTo>
                  <a:cubicBezTo>
                    <a:pt x="196" y="264"/>
                    <a:pt x="229" y="249"/>
                    <a:pt x="253" y="225"/>
                  </a:cubicBezTo>
                  <a:cubicBezTo>
                    <a:pt x="277" y="201"/>
                    <a:pt x="291" y="168"/>
                    <a:pt x="291" y="132"/>
                  </a:cubicBezTo>
                  <a:close/>
                  <a:moveTo>
                    <a:pt x="0" y="396"/>
                  </a:moveTo>
                  <a:cubicBezTo>
                    <a:pt x="0" y="423"/>
                    <a:pt x="60" y="449"/>
                    <a:pt x="159" y="449"/>
                  </a:cubicBezTo>
                  <a:cubicBezTo>
                    <a:pt x="252" y="449"/>
                    <a:pt x="318" y="423"/>
                    <a:pt x="318" y="396"/>
                  </a:cubicBezTo>
                  <a:cubicBezTo>
                    <a:pt x="318" y="344"/>
                    <a:pt x="256" y="291"/>
                    <a:pt x="159" y="291"/>
                  </a:cubicBezTo>
                  <a:cubicBezTo>
                    <a:pt x="60" y="291"/>
                    <a:pt x="0" y="344"/>
                    <a:pt x="0" y="3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" name="Прямоугольник 63"/>
            <p:cNvSpPr/>
            <p:nvPr userDrawn="1"/>
          </p:nvSpPr>
          <p:spPr>
            <a:xfrm>
              <a:off x="9932021" y="3697224"/>
              <a:ext cx="9047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КАДРЫ</a:t>
              </a:r>
              <a:endPara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Прямоугольник 64"/>
            <p:cNvSpPr/>
            <p:nvPr userDrawn="1"/>
          </p:nvSpPr>
          <p:spPr>
            <a:xfrm>
              <a:off x="8290235" y="3697224"/>
              <a:ext cx="14465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ПРОЦЕССЫ</a:t>
              </a:r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/>
            </a:p>
          </p:txBody>
        </p:sp>
      </p:grpSp>
      <p:pic>
        <p:nvPicPr>
          <p:cNvPr id="56" name="Рисунок 5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02CC6FAF-26D3-6D48-BBD9-604AE0F4BB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245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. Базовый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4172057"/>
            <a:ext cx="6077147" cy="26880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1" hasCustomPrompt="1"/>
          </p:nvPr>
        </p:nvSpPr>
        <p:spPr>
          <a:xfrm>
            <a:off x="672603" y="4407641"/>
            <a:ext cx="4922044" cy="2124991"/>
          </a:xfrm>
          <a:prstGeom prst="rect">
            <a:avLst/>
          </a:prstGeom>
        </p:spPr>
        <p:txBody>
          <a:bodyPr wrap="square" lIns="0" rIns="0" bIns="108000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0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Дополнительный текст. Новая модель организационной деятельности требует определения и уточнения системы массового участия. Постоянный количественный рост </a:t>
            </a:r>
          </a:p>
          <a:p>
            <a:pPr lvl="0"/>
            <a:r>
              <a:rPr lang="ru-RU" dirty="0"/>
              <a:t>и сфера активности требуют определения </a:t>
            </a:r>
          </a:p>
          <a:p>
            <a:pPr lvl="0"/>
            <a:r>
              <a:rPr lang="ru-RU" dirty="0"/>
              <a:t>и уточнения новых предложений.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Москва 2019 г.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60" name="Прямоугольник 59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6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" name="Группа 2"/>
          <p:cNvGrpSpPr/>
          <p:nvPr userDrawn="1"/>
        </p:nvGrpSpPr>
        <p:grpSpPr>
          <a:xfrm>
            <a:off x="6099530" y="3561650"/>
            <a:ext cx="6092470" cy="609600"/>
            <a:chOff x="6099530" y="3561650"/>
            <a:chExt cx="6092470" cy="609600"/>
          </a:xfrm>
        </p:grpSpPr>
        <p:sp>
          <p:nvSpPr>
            <p:cNvPr id="55" name="Прямоугольник 54"/>
            <p:cNvSpPr/>
            <p:nvPr userDrawn="1"/>
          </p:nvSpPr>
          <p:spPr>
            <a:xfrm>
              <a:off x="6099530" y="3561650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 userDrawn="1"/>
          </p:nvSpPr>
          <p:spPr>
            <a:xfrm>
              <a:off x="6232499" y="3674501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7F7F7F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СТРАТЕГИЯ</a:t>
              </a:r>
            </a:p>
          </p:txBody>
        </p:sp>
        <p:sp>
          <p:nvSpPr>
            <p:cNvPr id="57" name="Freeform 101"/>
            <p:cNvSpPr>
              <a:spLocks noEditPoints="1"/>
            </p:cNvSpPr>
            <p:nvPr userDrawn="1"/>
          </p:nvSpPr>
          <p:spPr bwMode="auto">
            <a:xfrm>
              <a:off x="6372772" y="3766168"/>
              <a:ext cx="192000" cy="192000"/>
            </a:xfrm>
            <a:custGeom>
              <a:avLst/>
              <a:gdLst>
                <a:gd name="T0" fmla="*/ 239 w 477"/>
                <a:gd name="T1" fmla="*/ 53 h 477"/>
                <a:gd name="T2" fmla="*/ 424 w 477"/>
                <a:gd name="T3" fmla="*/ 238 h 477"/>
                <a:gd name="T4" fmla="*/ 239 w 477"/>
                <a:gd name="T5" fmla="*/ 424 h 477"/>
                <a:gd name="T6" fmla="*/ 53 w 477"/>
                <a:gd name="T7" fmla="*/ 238 h 477"/>
                <a:gd name="T8" fmla="*/ 239 w 477"/>
                <a:gd name="T9" fmla="*/ 53 h 477"/>
                <a:gd name="T10" fmla="*/ 239 w 477"/>
                <a:gd name="T11" fmla="*/ 0 h 477"/>
                <a:gd name="T12" fmla="*/ 0 w 477"/>
                <a:gd name="T13" fmla="*/ 238 h 477"/>
                <a:gd name="T14" fmla="*/ 239 w 477"/>
                <a:gd name="T15" fmla="*/ 477 h 477"/>
                <a:gd name="T16" fmla="*/ 477 w 477"/>
                <a:gd name="T17" fmla="*/ 238 h 477"/>
                <a:gd name="T18" fmla="*/ 239 w 477"/>
                <a:gd name="T19" fmla="*/ 0 h 477"/>
                <a:gd name="T20" fmla="*/ 349 w 477"/>
                <a:gd name="T21" fmla="*/ 128 h 477"/>
                <a:gd name="T22" fmla="*/ 336 w 477"/>
                <a:gd name="T23" fmla="*/ 124 h 477"/>
                <a:gd name="T24" fmla="*/ 179 w 477"/>
                <a:gd name="T25" fmla="*/ 170 h 477"/>
                <a:gd name="T26" fmla="*/ 170 w 477"/>
                <a:gd name="T27" fmla="*/ 179 h 477"/>
                <a:gd name="T28" fmla="*/ 125 w 477"/>
                <a:gd name="T29" fmla="*/ 336 h 477"/>
                <a:gd name="T30" fmla="*/ 128 w 477"/>
                <a:gd name="T31" fmla="*/ 349 h 477"/>
                <a:gd name="T32" fmla="*/ 137 w 477"/>
                <a:gd name="T33" fmla="*/ 353 h 477"/>
                <a:gd name="T34" fmla="*/ 141 w 477"/>
                <a:gd name="T35" fmla="*/ 352 h 477"/>
                <a:gd name="T36" fmla="*/ 298 w 477"/>
                <a:gd name="T37" fmla="*/ 307 h 477"/>
                <a:gd name="T38" fmla="*/ 307 w 477"/>
                <a:gd name="T39" fmla="*/ 298 h 477"/>
                <a:gd name="T40" fmla="*/ 353 w 477"/>
                <a:gd name="T41" fmla="*/ 141 h 477"/>
                <a:gd name="T42" fmla="*/ 349 w 477"/>
                <a:gd name="T43" fmla="*/ 128 h 477"/>
                <a:gd name="T44" fmla="*/ 156 w 477"/>
                <a:gd name="T45" fmla="*/ 320 h 477"/>
                <a:gd name="T46" fmla="*/ 193 w 477"/>
                <a:gd name="T47" fmla="*/ 193 h 477"/>
                <a:gd name="T48" fmla="*/ 284 w 477"/>
                <a:gd name="T49" fmla="*/ 284 h 477"/>
                <a:gd name="T50" fmla="*/ 156 w 477"/>
                <a:gd name="T51" fmla="*/ 32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7" h="477">
                  <a:moveTo>
                    <a:pt x="239" y="53"/>
                  </a:moveTo>
                  <a:cubicBezTo>
                    <a:pt x="341" y="53"/>
                    <a:pt x="424" y="136"/>
                    <a:pt x="424" y="238"/>
                  </a:cubicBezTo>
                  <a:cubicBezTo>
                    <a:pt x="424" y="341"/>
                    <a:pt x="341" y="424"/>
                    <a:pt x="239" y="424"/>
                  </a:cubicBezTo>
                  <a:cubicBezTo>
                    <a:pt x="136" y="424"/>
                    <a:pt x="53" y="341"/>
                    <a:pt x="53" y="238"/>
                  </a:cubicBezTo>
                  <a:cubicBezTo>
                    <a:pt x="53" y="136"/>
                    <a:pt x="136" y="53"/>
                    <a:pt x="239" y="53"/>
                  </a:cubicBezTo>
                  <a:moveTo>
                    <a:pt x="239" y="0"/>
                  </a:moveTo>
                  <a:cubicBezTo>
                    <a:pt x="107" y="0"/>
                    <a:pt x="0" y="107"/>
                    <a:pt x="0" y="238"/>
                  </a:cubicBezTo>
                  <a:cubicBezTo>
                    <a:pt x="0" y="370"/>
                    <a:pt x="107" y="477"/>
                    <a:pt x="239" y="477"/>
                  </a:cubicBezTo>
                  <a:cubicBezTo>
                    <a:pt x="370" y="477"/>
                    <a:pt x="477" y="370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  <a:moveTo>
                    <a:pt x="349" y="128"/>
                  </a:moveTo>
                  <a:cubicBezTo>
                    <a:pt x="346" y="124"/>
                    <a:pt x="341" y="123"/>
                    <a:pt x="336" y="124"/>
                  </a:cubicBezTo>
                  <a:lnTo>
                    <a:pt x="179" y="170"/>
                  </a:lnTo>
                  <a:cubicBezTo>
                    <a:pt x="174" y="171"/>
                    <a:pt x="171" y="174"/>
                    <a:pt x="170" y="179"/>
                  </a:cubicBezTo>
                  <a:lnTo>
                    <a:pt x="125" y="336"/>
                  </a:lnTo>
                  <a:cubicBezTo>
                    <a:pt x="123" y="341"/>
                    <a:pt x="124" y="346"/>
                    <a:pt x="128" y="349"/>
                  </a:cubicBezTo>
                  <a:cubicBezTo>
                    <a:pt x="130" y="352"/>
                    <a:pt x="134" y="353"/>
                    <a:pt x="137" y="353"/>
                  </a:cubicBezTo>
                  <a:lnTo>
                    <a:pt x="141" y="352"/>
                  </a:lnTo>
                  <a:lnTo>
                    <a:pt x="298" y="307"/>
                  </a:lnTo>
                  <a:cubicBezTo>
                    <a:pt x="303" y="306"/>
                    <a:pt x="306" y="303"/>
                    <a:pt x="307" y="298"/>
                  </a:cubicBezTo>
                  <a:lnTo>
                    <a:pt x="353" y="141"/>
                  </a:lnTo>
                  <a:cubicBezTo>
                    <a:pt x="354" y="136"/>
                    <a:pt x="353" y="131"/>
                    <a:pt x="349" y="128"/>
                  </a:cubicBezTo>
                  <a:close/>
                  <a:moveTo>
                    <a:pt x="156" y="320"/>
                  </a:moveTo>
                  <a:lnTo>
                    <a:pt x="193" y="193"/>
                  </a:lnTo>
                  <a:lnTo>
                    <a:pt x="284" y="284"/>
                  </a:lnTo>
                  <a:lnTo>
                    <a:pt x="156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58" name="Freeform 99"/>
            <p:cNvSpPr>
              <a:spLocks noChangeAspect="1" noEditPoints="1"/>
            </p:cNvSpPr>
            <p:nvPr userDrawn="1"/>
          </p:nvSpPr>
          <p:spPr bwMode="auto">
            <a:xfrm>
              <a:off x="8098150" y="3767118"/>
              <a:ext cx="181621" cy="192000"/>
            </a:xfrm>
            <a:custGeom>
              <a:avLst/>
              <a:gdLst>
                <a:gd name="T0" fmla="*/ 130 w 371"/>
                <a:gd name="T1" fmla="*/ 332 h 397"/>
                <a:gd name="T2" fmla="*/ 139 w 371"/>
                <a:gd name="T3" fmla="*/ 371 h 397"/>
                <a:gd name="T4" fmla="*/ 172 w 371"/>
                <a:gd name="T5" fmla="*/ 397 h 397"/>
                <a:gd name="T6" fmla="*/ 199 w 371"/>
                <a:gd name="T7" fmla="*/ 397 h 397"/>
                <a:gd name="T8" fmla="*/ 232 w 371"/>
                <a:gd name="T9" fmla="*/ 371 h 397"/>
                <a:gd name="T10" fmla="*/ 241 w 371"/>
                <a:gd name="T11" fmla="*/ 332 h 397"/>
                <a:gd name="T12" fmla="*/ 273 w 371"/>
                <a:gd name="T13" fmla="*/ 314 h 397"/>
                <a:gd name="T14" fmla="*/ 312 w 371"/>
                <a:gd name="T15" fmla="*/ 325 h 397"/>
                <a:gd name="T16" fmla="*/ 351 w 371"/>
                <a:gd name="T17" fmla="*/ 309 h 397"/>
                <a:gd name="T18" fmla="*/ 364 w 371"/>
                <a:gd name="T19" fmla="*/ 286 h 397"/>
                <a:gd name="T20" fmla="*/ 358 w 371"/>
                <a:gd name="T21" fmla="*/ 245 h 397"/>
                <a:gd name="T22" fmla="*/ 329 w 371"/>
                <a:gd name="T23" fmla="*/ 217 h 397"/>
                <a:gd name="T24" fmla="*/ 329 w 371"/>
                <a:gd name="T25" fmla="*/ 180 h 397"/>
                <a:gd name="T26" fmla="*/ 358 w 371"/>
                <a:gd name="T27" fmla="*/ 152 h 397"/>
                <a:gd name="T28" fmla="*/ 364 w 371"/>
                <a:gd name="T29" fmla="*/ 111 h 397"/>
                <a:gd name="T30" fmla="*/ 351 w 371"/>
                <a:gd name="T31" fmla="*/ 88 h 397"/>
                <a:gd name="T32" fmla="*/ 312 w 371"/>
                <a:gd name="T33" fmla="*/ 72 h 397"/>
                <a:gd name="T34" fmla="*/ 273 w 371"/>
                <a:gd name="T35" fmla="*/ 83 h 397"/>
                <a:gd name="T36" fmla="*/ 241 w 371"/>
                <a:gd name="T37" fmla="*/ 65 h 397"/>
                <a:gd name="T38" fmla="*/ 232 w 371"/>
                <a:gd name="T39" fmla="*/ 26 h 397"/>
                <a:gd name="T40" fmla="*/ 199 w 371"/>
                <a:gd name="T41" fmla="*/ 0 h 397"/>
                <a:gd name="T42" fmla="*/ 172 w 371"/>
                <a:gd name="T43" fmla="*/ 0 h 397"/>
                <a:gd name="T44" fmla="*/ 139 w 371"/>
                <a:gd name="T45" fmla="*/ 26 h 397"/>
                <a:gd name="T46" fmla="*/ 130 w 371"/>
                <a:gd name="T47" fmla="*/ 65 h 397"/>
                <a:gd name="T48" fmla="*/ 98 w 371"/>
                <a:gd name="T49" fmla="*/ 83 h 397"/>
                <a:gd name="T50" fmla="*/ 59 w 371"/>
                <a:gd name="T51" fmla="*/ 72 h 397"/>
                <a:gd name="T52" fmla="*/ 20 w 371"/>
                <a:gd name="T53" fmla="*/ 88 h 397"/>
                <a:gd name="T54" fmla="*/ 7 w 371"/>
                <a:gd name="T55" fmla="*/ 111 h 397"/>
                <a:gd name="T56" fmla="*/ 13 w 371"/>
                <a:gd name="T57" fmla="*/ 152 h 397"/>
                <a:gd name="T58" fmla="*/ 42 w 371"/>
                <a:gd name="T59" fmla="*/ 180 h 397"/>
                <a:gd name="T60" fmla="*/ 42 w 371"/>
                <a:gd name="T61" fmla="*/ 217 h 397"/>
                <a:gd name="T62" fmla="*/ 13 w 371"/>
                <a:gd name="T63" fmla="*/ 245 h 397"/>
                <a:gd name="T64" fmla="*/ 7 w 371"/>
                <a:gd name="T65" fmla="*/ 286 h 397"/>
                <a:gd name="T66" fmla="*/ 20 w 371"/>
                <a:gd name="T67" fmla="*/ 309 h 397"/>
                <a:gd name="T68" fmla="*/ 59 w 371"/>
                <a:gd name="T69" fmla="*/ 325 h 397"/>
                <a:gd name="T70" fmla="*/ 98 w 371"/>
                <a:gd name="T71" fmla="*/ 314 h 397"/>
                <a:gd name="T72" fmla="*/ 130 w 371"/>
                <a:gd name="T73" fmla="*/ 332 h 397"/>
                <a:gd name="T74" fmla="*/ 186 w 371"/>
                <a:gd name="T75" fmla="*/ 145 h 397"/>
                <a:gd name="T76" fmla="*/ 238 w 371"/>
                <a:gd name="T77" fmla="*/ 198 h 397"/>
                <a:gd name="T78" fmla="*/ 186 w 371"/>
                <a:gd name="T79" fmla="*/ 251 h 397"/>
                <a:gd name="T80" fmla="*/ 133 w 371"/>
                <a:gd name="T81" fmla="*/ 198 h 397"/>
                <a:gd name="T82" fmla="*/ 186 w 371"/>
                <a:gd name="T83" fmla="*/ 14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97">
                  <a:moveTo>
                    <a:pt x="130" y="332"/>
                  </a:moveTo>
                  <a:lnTo>
                    <a:pt x="139" y="371"/>
                  </a:lnTo>
                  <a:cubicBezTo>
                    <a:pt x="143" y="385"/>
                    <a:pt x="158" y="397"/>
                    <a:pt x="172" y="397"/>
                  </a:cubicBezTo>
                  <a:lnTo>
                    <a:pt x="199" y="397"/>
                  </a:lnTo>
                  <a:cubicBezTo>
                    <a:pt x="213" y="397"/>
                    <a:pt x="228" y="385"/>
                    <a:pt x="232" y="371"/>
                  </a:cubicBezTo>
                  <a:lnTo>
                    <a:pt x="241" y="332"/>
                  </a:lnTo>
                  <a:cubicBezTo>
                    <a:pt x="245" y="318"/>
                    <a:pt x="259" y="310"/>
                    <a:pt x="273" y="314"/>
                  </a:cubicBezTo>
                  <a:lnTo>
                    <a:pt x="312" y="325"/>
                  </a:lnTo>
                  <a:cubicBezTo>
                    <a:pt x="326" y="329"/>
                    <a:pt x="344" y="322"/>
                    <a:pt x="351" y="309"/>
                  </a:cubicBezTo>
                  <a:lnTo>
                    <a:pt x="364" y="286"/>
                  </a:lnTo>
                  <a:cubicBezTo>
                    <a:pt x="371" y="273"/>
                    <a:pt x="369" y="255"/>
                    <a:pt x="358" y="245"/>
                  </a:cubicBezTo>
                  <a:lnTo>
                    <a:pt x="329" y="217"/>
                  </a:lnTo>
                  <a:cubicBezTo>
                    <a:pt x="319" y="207"/>
                    <a:pt x="319" y="190"/>
                    <a:pt x="329" y="180"/>
                  </a:cubicBezTo>
                  <a:lnTo>
                    <a:pt x="358" y="152"/>
                  </a:lnTo>
                  <a:cubicBezTo>
                    <a:pt x="369" y="142"/>
                    <a:pt x="371" y="123"/>
                    <a:pt x="364" y="111"/>
                  </a:cubicBezTo>
                  <a:lnTo>
                    <a:pt x="351" y="88"/>
                  </a:lnTo>
                  <a:cubicBezTo>
                    <a:pt x="343" y="75"/>
                    <a:pt x="326" y="68"/>
                    <a:pt x="312" y="72"/>
                  </a:cubicBezTo>
                  <a:lnTo>
                    <a:pt x="273" y="83"/>
                  </a:lnTo>
                  <a:cubicBezTo>
                    <a:pt x="259" y="87"/>
                    <a:pt x="245" y="79"/>
                    <a:pt x="241" y="65"/>
                  </a:cubicBezTo>
                  <a:lnTo>
                    <a:pt x="232" y="26"/>
                  </a:lnTo>
                  <a:cubicBezTo>
                    <a:pt x="228" y="11"/>
                    <a:pt x="213" y="0"/>
                    <a:pt x="199" y="0"/>
                  </a:cubicBezTo>
                  <a:lnTo>
                    <a:pt x="172" y="0"/>
                  </a:lnTo>
                  <a:cubicBezTo>
                    <a:pt x="158" y="0"/>
                    <a:pt x="143" y="11"/>
                    <a:pt x="139" y="26"/>
                  </a:cubicBezTo>
                  <a:lnTo>
                    <a:pt x="130" y="65"/>
                  </a:lnTo>
                  <a:cubicBezTo>
                    <a:pt x="126" y="79"/>
                    <a:pt x="112" y="87"/>
                    <a:pt x="98" y="83"/>
                  </a:cubicBezTo>
                  <a:lnTo>
                    <a:pt x="59" y="72"/>
                  </a:lnTo>
                  <a:cubicBezTo>
                    <a:pt x="45" y="68"/>
                    <a:pt x="28" y="75"/>
                    <a:pt x="20" y="88"/>
                  </a:cubicBezTo>
                  <a:lnTo>
                    <a:pt x="7" y="111"/>
                  </a:lnTo>
                  <a:cubicBezTo>
                    <a:pt x="0" y="123"/>
                    <a:pt x="2" y="142"/>
                    <a:pt x="13" y="152"/>
                  </a:cubicBezTo>
                  <a:lnTo>
                    <a:pt x="42" y="180"/>
                  </a:lnTo>
                  <a:cubicBezTo>
                    <a:pt x="52" y="190"/>
                    <a:pt x="52" y="207"/>
                    <a:pt x="42" y="217"/>
                  </a:cubicBezTo>
                  <a:lnTo>
                    <a:pt x="13" y="245"/>
                  </a:lnTo>
                  <a:cubicBezTo>
                    <a:pt x="2" y="255"/>
                    <a:pt x="0" y="273"/>
                    <a:pt x="7" y="286"/>
                  </a:cubicBezTo>
                  <a:lnTo>
                    <a:pt x="20" y="309"/>
                  </a:lnTo>
                  <a:cubicBezTo>
                    <a:pt x="28" y="322"/>
                    <a:pt x="45" y="329"/>
                    <a:pt x="59" y="325"/>
                  </a:cubicBezTo>
                  <a:lnTo>
                    <a:pt x="98" y="314"/>
                  </a:lnTo>
                  <a:cubicBezTo>
                    <a:pt x="112" y="310"/>
                    <a:pt x="126" y="318"/>
                    <a:pt x="130" y="332"/>
                  </a:cubicBezTo>
                  <a:close/>
                  <a:moveTo>
                    <a:pt x="186" y="145"/>
                  </a:moveTo>
                  <a:cubicBezTo>
                    <a:pt x="215" y="145"/>
                    <a:pt x="238" y="169"/>
                    <a:pt x="238" y="198"/>
                  </a:cubicBezTo>
                  <a:cubicBezTo>
                    <a:pt x="238" y="228"/>
                    <a:pt x="215" y="251"/>
                    <a:pt x="186" y="251"/>
                  </a:cubicBezTo>
                  <a:cubicBezTo>
                    <a:pt x="156" y="251"/>
                    <a:pt x="133" y="228"/>
                    <a:pt x="133" y="198"/>
                  </a:cubicBezTo>
                  <a:cubicBezTo>
                    <a:pt x="133" y="169"/>
                    <a:pt x="156" y="145"/>
                    <a:pt x="186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59" name="Freeform 346"/>
            <p:cNvSpPr>
              <a:spLocks noChangeAspect="1" noEditPoints="1"/>
            </p:cNvSpPr>
            <p:nvPr userDrawn="1"/>
          </p:nvSpPr>
          <p:spPr bwMode="auto">
            <a:xfrm>
              <a:off x="9803269" y="3774016"/>
              <a:ext cx="128752" cy="182400"/>
            </a:xfrm>
            <a:custGeom>
              <a:avLst/>
              <a:gdLst>
                <a:gd name="T0" fmla="*/ 291 w 318"/>
                <a:gd name="T1" fmla="*/ 132 h 449"/>
                <a:gd name="T2" fmla="*/ 253 w 318"/>
                <a:gd name="T3" fmla="*/ 38 h 449"/>
                <a:gd name="T4" fmla="*/ 159 w 318"/>
                <a:gd name="T5" fmla="*/ 0 h 449"/>
                <a:gd name="T6" fmla="*/ 66 w 318"/>
                <a:gd name="T7" fmla="*/ 38 h 449"/>
                <a:gd name="T8" fmla="*/ 27 w 318"/>
                <a:gd name="T9" fmla="*/ 132 h 449"/>
                <a:gd name="T10" fmla="*/ 66 w 318"/>
                <a:gd name="T11" fmla="*/ 225 h 449"/>
                <a:gd name="T12" fmla="*/ 159 w 318"/>
                <a:gd name="T13" fmla="*/ 264 h 449"/>
                <a:gd name="T14" fmla="*/ 253 w 318"/>
                <a:gd name="T15" fmla="*/ 225 h 449"/>
                <a:gd name="T16" fmla="*/ 291 w 318"/>
                <a:gd name="T17" fmla="*/ 132 h 449"/>
                <a:gd name="T18" fmla="*/ 0 w 318"/>
                <a:gd name="T19" fmla="*/ 396 h 449"/>
                <a:gd name="T20" fmla="*/ 159 w 318"/>
                <a:gd name="T21" fmla="*/ 449 h 449"/>
                <a:gd name="T22" fmla="*/ 318 w 318"/>
                <a:gd name="T23" fmla="*/ 396 h 449"/>
                <a:gd name="T24" fmla="*/ 159 w 318"/>
                <a:gd name="T25" fmla="*/ 291 h 449"/>
                <a:gd name="T26" fmla="*/ 0 w 318"/>
                <a:gd name="T27" fmla="*/ 39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8" h="449">
                  <a:moveTo>
                    <a:pt x="291" y="132"/>
                  </a:moveTo>
                  <a:cubicBezTo>
                    <a:pt x="291" y="95"/>
                    <a:pt x="277" y="62"/>
                    <a:pt x="253" y="38"/>
                  </a:cubicBezTo>
                  <a:cubicBezTo>
                    <a:pt x="229" y="14"/>
                    <a:pt x="196" y="0"/>
                    <a:pt x="159" y="0"/>
                  </a:cubicBezTo>
                  <a:cubicBezTo>
                    <a:pt x="123" y="0"/>
                    <a:pt x="90" y="14"/>
                    <a:pt x="66" y="38"/>
                  </a:cubicBezTo>
                  <a:cubicBezTo>
                    <a:pt x="42" y="62"/>
                    <a:pt x="27" y="95"/>
                    <a:pt x="27" y="132"/>
                  </a:cubicBezTo>
                  <a:cubicBezTo>
                    <a:pt x="27" y="168"/>
                    <a:pt x="42" y="201"/>
                    <a:pt x="66" y="225"/>
                  </a:cubicBezTo>
                  <a:cubicBezTo>
                    <a:pt x="90" y="249"/>
                    <a:pt x="123" y="264"/>
                    <a:pt x="159" y="264"/>
                  </a:cubicBezTo>
                  <a:cubicBezTo>
                    <a:pt x="196" y="264"/>
                    <a:pt x="229" y="249"/>
                    <a:pt x="253" y="225"/>
                  </a:cubicBezTo>
                  <a:cubicBezTo>
                    <a:pt x="277" y="201"/>
                    <a:pt x="291" y="168"/>
                    <a:pt x="291" y="132"/>
                  </a:cubicBezTo>
                  <a:close/>
                  <a:moveTo>
                    <a:pt x="0" y="396"/>
                  </a:moveTo>
                  <a:cubicBezTo>
                    <a:pt x="0" y="423"/>
                    <a:pt x="60" y="449"/>
                    <a:pt x="159" y="449"/>
                  </a:cubicBezTo>
                  <a:cubicBezTo>
                    <a:pt x="252" y="449"/>
                    <a:pt x="318" y="423"/>
                    <a:pt x="318" y="396"/>
                  </a:cubicBezTo>
                  <a:cubicBezTo>
                    <a:pt x="318" y="344"/>
                    <a:pt x="256" y="291"/>
                    <a:pt x="159" y="291"/>
                  </a:cubicBezTo>
                  <a:cubicBezTo>
                    <a:pt x="60" y="291"/>
                    <a:pt x="0" y="344"/>
                    <a:pt x="0" y="3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2" name="Прямоугольник 61"/>
            <p:cNvSpPr/>
            <p:nvPr userDrawn="1"/>
          </p:nvSpPr>
          <p:spPr>
            <a:xfrm>
              <a:off x="9932021" y="3697224"/>
              <a:ext cx="9047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КАДРЫ</a:t>
              </a:r>
              <a:endPara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Прямоугольник 62"/>
            <p:cNvSpPr/>
            <p:nvPr userDrawn="1"/>
          </p:nvSpPr>
          <p:spPr>
            <a:xfrm>
              <a:off x="8290235" y="3697224"/>
              <a:ext cx="14465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ПРОЦЕССЫ</a:t>
              </a:r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/>
            </a:p>
          </p:txBody>
        </p:sp>
      </p:grpSp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A0046243-8F74-8A48-AAAE-F16CB4BFBC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241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1137" y="539103"/>
            <a:ext cx="912327" cy="912327"/>
          </a:xfrm>
          <a:prstGeom prst="rect">
            <a:avLst/>
          </a:prstGeom>
          <a:solidFill>
            <a:srgbClr val="BEBEBE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647722" y="611956"/>
            <a:ext cx="870861" cy="73595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600" b="0">
                <a:solidFill>
                  <a:srgbClr val="FFFFFF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t" anchorCtr="0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раздела.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</p:spTree>
    <p:extLst>
      <p:ext uri="{BB962C8B-B14F-4D97-AF65-F5344CB8AC3E}">
        <p14:creationId xmlns:p14="http://schemas.microsoft.com/office/powerpoint/2010/main" val="3475704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Благодари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3" y="0"/>
            <a:ext cx="12192002" cy="6858000"/>
          </a:xfrm>
          <a:prstGeom prst="rect">
            <a:avLst/>
          </a:prstGeom>
        </p:spPr>
      </p:pic>
      <p:sp>
        <p:nvSpPr>
          <p:cNvPr id="443" name="Прямоугольник 44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1" name="Прямоугольник 70"/>
          <p:cNvSpPr/>
          <p:nvPr userDrawn="1"/>
        </p:nvSpPr>
        <p:spPr>
          <a:xfrm>
            <a:off x="3363340" y="3561650"/>
            <a:ext cx="88170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2" name="Скругленный прямоугольник 71"/>
          <p:cNvSpPr/>
          <p:nvPr userDrawn="1"/>
        </p:nvSpPr>
        <p:spPr>
          <a:xfrm>
            <a:off x="3487272" y="3674501"/>
            <a:ext cx="8704729" cy="384000"/>
          </a:xfrm>
          <a:prstGeom prst="roundRect">
            <a:avLst>
              <a:gd name="adj" fmla="val 0"/>
            </a:avLst>
          </a:prstGeom>
          <a:solidFill>
            <a:srgbClr val="7F7F7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36000" tIns="76800" rIns="144000" bIns="96000" rtlCol="0" anchor="t" anchorCtr="0">
            <a:noAutofit/>
          </a:bodyPr>
          <a:lstStyle/>
          <a:p>
            <a:endParaRPr lang="ru-RU" sz="1200" b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Группа 30"/>
          <p:cNvGrpSpPr/>
          <p:nvPr userDrawn="1"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51" name="Прямоугольник 50"/>
          <p:cNvSpPr/>
          <p:nvPr userDrawn="1"/>
        </p:nvSpPr>
        <p:spPr>
          <a:xfrm>
            <a:off x="578511" y="2986644"/>
            <a:ext cx="34892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/>
              <a:t>Благодарим за внимание!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E69BD12-309F-8148-891F-D8E1464FA5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955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7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35" name="Freeform 101"/>
          <p:cNvSpPr>
            <a:spLocks noEditPoints="1"/>
          </p:cNvSpPr>
          <p:nvPr/>
        </p:nvSpPr>
        <p:spPr bwMode="auto">
          <a:xfrm>
            <a:off x="6342036" y="3822357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18" name="Прямоугольник 417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19" name="Скругленный прямоугольник 418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E988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</a:t>
            </a:r>
          </a:p>
        </p:txBody>
      </p:sp>
      <p:sp>
        <p:nvSpPr>
          <p:cNvPr id="420" name="Freeform 101"/>
          <p:cNvSpPr>
            <a:spLocks noEditPoints="1"/>
          </p:cNvSpPr>
          <p:nvPr/>
        </p:nvSpPr>
        <p:spPr bwMode="auto">
          <a:xfrm>
            <a:off x="6372772" y="3763563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23" name="Прямоугольник 42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24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4" name="Рисунок 5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71E1A22-7F8F-9142-8505-0A59F41D8BA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27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3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33" name="Прямоугольник 432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34" name="Скругленный прямоугольник 433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84759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ПРОЦЕССЫ</a:t>
            </a:r>
          </a:p>
        </p:txBody>
      </p:sp>
      <p:sp>
        <p:nvSpPr>
          <p:cNvPr id="436" name="Прямоугольник 435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37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sp>
        <p:nvSpPr>
          <p:cNvPr id="21" name="Freeform 99"/>
          <p:cNvSpPr>
            <a:spLocks noChangeAspect="1" noEditPoints="1"/>
          </p:cNvSpPr>
          <p:nvPr/>
        </p:nvSpPr>
        <p:spPr bwMode="auto">
          <a:xfrm>
            <a:off x="6352415" y="3763431"/>
            <a:ext cx="181621" cy="192000"/>
          </a:xfrm>
          <a:custGeom>
            <a:avLst/>
            <a:gdLst>
              <a:gd name="T0" fmla="*/ 130 w 371"/>
              <a:gd name="T1" fmla="*/ 332 h 397"/>
              <a:gd name="T2" fmla="*/ 139 w 371"/>
              <a:gd name="T3" fmla="*/ 371 h 397"/>
              <a:gd name="T4" fmla="*/ 172 w 371"/>
              <a:gd name="T5" fmla="*/ 397 h 397"/>
              <a:gd name="T6" fmla="*/ 199 w 371"/>
              <a:gd name="T7" fmla="*/ 397 h 397"/>
              <a:gd name="T8" fmla="*/ 232 w 371"/>
              <a:gd name="T9" fmla="*/ 371 h 397"/>
              <a:gd name="T10" fmla="*/ 241 w 371"/>
              <a:gd name="T11" fmla="*/ 332 h 397"/>
              <a:gd name="T12" fmla="*/ 273 w 371"/>
              <a:gd name="T13" fmla="*/ 314 h 397"/>
              <a:gd name="T14" fmla="*/ 312 w 371"/>
              <a:gd name="T15" fmla="*/ 325 h 397"/>
              <a:gd name="T16" fmla="*/ 351 w 371"/>
              <a:gd name="T17" fmla="*/ 309 h 397"/>
              <a:gd name="T18" fmla="*/ 364 w 371"/>
              <a:gd name="T19" fmla="*/ 286 h 397"/>
              <a:gd name="T20" fmla="*/ 358 w 371"/>
              <a:gd name="T21" fmla="*/ 245 h 397"/>
              <a:gd name="T22" fmla="*/ 329 w 371"/>
              <a:gd name="T23" fmla="*/ 217 h 397"/>
              <a:gd name="T24" fmla="*/ 329 w 371"/>
              <a:gd name="T25" fmla="*/ 180 h 397"/>
              <a:gd name="T26" fmla="*/ 358 w 371"/>
              <a:gd name="T27" fmla="*/ 152 h 397"/>
              <a:gd name="T28" fmla="*/ 364 w 371"/>
              <a:gd name="T29" fmla="*/ 111 h 397"/>
              <a:gd name="T30" fmla="*/ 351 w 371"/>
              <a:gd name="T31" fmla="*/ 88 h 397"/>
              <a:gd name="T32" fmla="*/ 312 w 371"/>
              <a:gd name="T33" fmla="*/ 72 h 397"/>
              <a:gd name="T34" fmla="*/ 273 w 371"/>
              <a:gd name="T35" fmla="*/ 83 h 397"/>
              <a:gd name="T36" fmla="*/ 241 w 371"/>
              <a:gd name="T37" fmla="*/ 65 h 397"/>
              <a:gd name="T38" fmla="*/ 232 w 371"/>
              <a:gd name="T39" fmla="*/ 26 h 397"/>
              <a:gd name="T40" fmla="*/ 199 w 371"/>
              <a:gd name="T41" fmla="*/ 0 h 397"/>
              <a:gd name="T42" fmla="*/ 172 w 371"/>
              <a:gd name="T43" fmla="*/ 0 h 397"/>
              <a:gd name="T44" fmla="*/ 139 w 371"/>
              <a:gd name="T45" fmla="*/ 26 h 397"/>
              <a:gd name="T46" fmla="*/ 130 w 371"/>
              <a:gd name="T47" fmla="*/ 65 h 397"/>
              <a:gd name="T48" fmla="*/ 98 w 371"/>
              <a:gd name="T49" fmla="*/ 83 h 397"/>
              <a:gd name="T50" fmla="*/ 59 w 371"/>
              <a:gd name="T51" fmla="*/ 72 h 397"/>
              <a:gd name="T52" fmla="*/ 20 w 371"/>
              <a:gd name="T53" fmla="*/ 88 h 397"/>
              <a:gd name="T54" fmla="*/ 7 w 371"/>
              <a:gd name="T55" fmla="*/ 111 h 397"/>
              <a:gd name="T56" fmla="*/ 13 w 371"/>
              <a:gd name="T57" fmla="*/ 152 h 397"/>
              <a:gd name="T58" fmla="*/ 42 w 371"/>
              <a:gd name="T59" fmla="*/ 180 h 397"/>
              <a:gd name="T60" fmla="*/ 42 w 371"/>
              <a:gd name="T61" fmla="*/ 217 h 397"/>
              <a:gd name="T62" fmla="*/ 13 w 371"/>
              <a:gd name="T63" fmla="*/ 245 h 397"/>
              <a:gd name="T64" fmla="*/ 7 w 371"/>
              <a:gd name="T65" fmla="*/ 286 h 397"/>
              <a:gd name="T66" fmla="*/ 20 w 371"/>
              <a:gd name="T67" fmla="*/ 309 h 397"/>
              <a:gd name="T68" fmla="*/ 59 w 371"/>
              <a:gd name="T69" fmla="*/ 325 h 397"/>
              <a:gd name="T70" fmla="*/ 98 w 371"/>
              <a:gd name="T71" fmla="*/ 314 h 397"/>
              <a:gd name="T72" fmla="*/ 130 w 371"/>
              <a:gd name="T73" fmla="*/ 332 h 397"/>
              <a:gd name="T74" fmla="*/ 186 w 371"/>
              <a:gd name="T75" fmla="*/ 145 h 397"/>
              <a:gd name="T76" fmla="*/ 238 w 371"/>
              <a:gd name="T77" fmla="*/ 198 h 397"/>
              <a:gd name="T78" fmla="*/ 186 w 371"/>
              <a:gd name="T79" fmla="*/ 251 h 397"/>
              <a:gd name="T80" fmla="*/ 133 w 371"/>
              <a:gd name="T81" fmla="*/ 198 h 397"/>
              <a:gd name="T82" fmla="*/ 186 w 371"/>
              <a:gd name="T83" fmla="*/ 145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1" h="397">
                <a:moveTo>
                  <a:pt x="130" y="332"/>
                </a:moveTo>
                <a:lnTo>
                  <a:pt x="139" y="371"/>
                </a:lnTo>
                <a:cubicBezTo>
                  <a:pt x="143" y="385"/>
                  <a:pt x="158" y="397"/>
                  <a:pt x="172" y="397"/>
                </a:cubicBezTo>
                <a:lnTo>
                  <a:pt x="199" y="397"/>
                </a:lnTo>
                <a:cubicBezTo>
                  <a:pt x="213" y="397"/>
                  <a:pt x="228" y="385"/>
                  <a:pt x="232" y="371"/>
                </a:cubicBezTo>
                <a:lnTo>
                  <a:pt x="241" y="332"/>
                </a:lnTo>
                <a:cubicBezTo>
                  <a:pt x="245" y="318"/>
                  <a:pt x="259" y="310"/>
                  <a:pt x="273" y="314"/>
                </a:cubicBezTo>
                <a:lnTo>
                  <a:pt x="312" y="325"/>
                </a:lnTo>
                <a:cubicBezTo>
                  <a:pt x="326" y="329"/>
                  <a:pt x="344" y="322"/>
                  <a:pt x="351" y="309"/>
                </a:cubicBezTo>
                <a:lnTo>
                  <a:pt x="364" y="286"/>
                </a:lnTo>
                <a:cubicBezTo>
                  <a:pt x="371" y="273"/>
                  <a:pt x="369" y="255"/>
                  <a:pt x="358" y="245"/>
                </a:cubicBezTo>
                <a:lnTo>
                  <a:pt x="329" y="217"/>
                </a:lnTo>
                <a:cubicBezTo>
                  <a:pt x="319" y="207"/>
                  <a:pt x="319" y="190"/>
                  <a:pt x="329" y="180"/>
                </a:cubicBezTo>
                <a:lnTo>
                  <a:pt x="358" y="152"/>
                </a:lnTo>
                <a:cubicBezTo>
                  <a:pt x="369" y="142"/>
                  <a:pt x="371" y="123"/>
                  <a:pt x="364" y="111"/>
                </a:cubicBezTo>
                <a:lnTo>
                  <a:pt x="351" y="88"/>
                </a:lnTo>
                <a:cubicBezTo>
                  <a:pt x="343" y="75"/>
                  <a:pt x="326" y="68"/>
                  <a:pt x="312" y="72"/>
                </a:cubicBezTo>
                <a:lnTo>
                  <a:pt x="273" y="83"/>
                </a:lnTo>
                <a:cubicBezTo>
                  <a:pt x="259" y="87"/>
                  <a:pt x="245" y="79"/>
                  <a:pt x="241" y="65"/>
                </a:cubicBezTo>
                <a:lnTo>
                  <a:pt x="232" y="26"/>
                </a:lnTo>
                <a:cubicBezTo>
                  <a:pt x="228" y="11"/>
                  <a:pt x="213" y="0"/>
                  <a:pt x="199" y="0"/>
                </a:cubicBezTo>
                <a:lnTo>
                  <a:pt x="172" y="0"/>
                </a:lnTo>
                <a:cubicBezTo>
                  <a:pt x="158" y="0"/>
                  <a:pt x="143" y="11"/>
                  <a:pt x="139" y="26"/>
                </a:cubicBezTo>
                <a:lnTo>
                  <a:pt x="130" y="65"/>
                </a:lnTo>
                <a:cubicBezTo>
                  <a:pt x="126" y="79"/>
                  <a:pt x="112" y="87"/>
                  <a:pt x="98" y="83"/>
                </a:cubicBezTo>
                <a:lnTo>
                  <a:pt x="59" y="72"/>
                </a:lnTo>
                <a:cubicBezTo>
                  <a:pt x="45" y="68"/>
                  <a:pt x="28" y="75"/>
                  <a:pt x="20" y="88"/>
                </a:cubicBezTo>
                <a:lnTo>
                  <a:pt x="7" y="111"/>
                </a:lnTo>
                <a:cubicBezTo>
                  <a:pt x="0" y="123"/>
                  <a:pt x="2" y="142"/>
                  <a:pt x="13" y="152"/>
                </a:cubicBezTo>
                <a:lnTo>
                  <a:pt x="42" y="180"/>
                </a:lnTo>
                <a:cubicBezTo>
                  <a:pt x="52" y="190"/>
                  <a:pt x="52" y="207"/>
                  <a:pt x="42" y="217"/>
                </a:cubicBezTo>
                <a:lnTo>
                  <a:pt x="13" y="245"/>
                </a:lnTo>
                <a:cubicBezTo>
                  <a:pt x="2" y="255"/>
                  <a:pt x="0" y="273"/>
                  <a:pt x="7" y="286"/>
                </a:cubicBezTo>
                <a:lnTo>
                  <a:pt x="20" y="309"/>
                </a:lnTo>
                <a:cubicBezTo>
                  <a:pt x="28" y="322"/>
                  <a:pt x="45" y="329"/>
                  <a:pt x="59" y="325"/>
                </a:cubicBezTo>
                <a:lnTo>
                  <a:pt x="98" y="314"/>
                </a:lnTo>
                <a:cubicBezTo>
                  <a:pt x="112" y="310"/>
                  <a:pt x="126" y="318"/>
                  <a:pt x="130" y="332"/>
                </a:cubicBezTo>
                <a:close/>
                <a:moveTo>
                  <a:pt x="186" y="145"/>
                </a:moveTo>
                <a:cubicBezTo>
                  <a:pt x="215" y="145"/>
                  <a:pt x="238" y="169"/>
                  <a:pt x="238" y="198"/>
                </a:cubicBezTo>
                <a:cubicBezTo>
                  <a:pt x="238" y="228"/>
                  <a:pt x="215" y="251"/>
                  <a:pt x="186" y="251"/>
                </a:cubicBezTo>
                <a:cubicBezTo>
                  <a:pt x="156" y="251"/>
                  <a:pt x="133" y="228"/>
                  <a:pt x="133" y="198"/>
                </a:cubicBezTo>
                <a:cubicBezTo>
                  <a:pt x="133" y="169"/>
                  <a:pt x="156" y="145"/>
                  <a:pt x="186" y="1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F6A9072-6C97-8448-82F0-947794C5F0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710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8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33" name="Прямоугольник 432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34" name="Скругленный прямоугольник 433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98EB1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КАДРЫ</a:t>
            </a:r>
          </a:p>
        </p:txBody>
      </p:sp>
      <p:sp>
        <p:nvSpPr>
          <p:cNvPr id="16" name="Freeform 346"/>
          <p:cNvSpPr>
            <a:spLocks noChangeAspect="1" noEditPoints="1"/>
          </p:cNvSpPr>
          <p:nvPr/>
        </p:nvSpPr>
        <p:spPr bwMode="auto">
          <a:xfrm>
            <a:off x="6364751" y="3769773"/>
            <a:ext cx="128752" cy="182400"/>
          </a:xfrm>
          <a:custGeom>
            <a:avLst/>
            <a:gdLst>
              <a:gd name="T0" fmla="*/ 291 w 318"/>
              <a:gd name="T1" fmla="*/ 132 h 449"/>
              <a:gd name="T2" fmla="*/ 253 w 318"/>
              <a:gd name="T3" fmla="*/ 38 h 449"/>
              <a:gd name="T4" fmla="*/ 159 w 318"/>
              <a:gd name="T5" fmla="*/ 0 h 449"/>
              <a:gd name="T6" fmla="*/ 66 w 318"/>
              <a:gd name="T7" fmla="*/ 38 h 449"/>
              <a:gd name="T8" fmla="*/ 27 w 318"/>
              <a:gd name="T9" fmla="*/ 132 h 449"/>
              <a:gd name="T10" fmla="*/ 66 w 318"/>
              <a:gd name="T11" fmla="*/ 225 h 449"/>
              <a:gd name="T12" fmla="*/ 159 w 318"/>
              <a:gd name="T13" fmla="*/ 264 h 449"/>
              <a:gd name="T14" fmla="*/ 253 w 318"/>
              <a:gd name="T15" fmla="*/ 225 h 449"/>
              <a:gd name="T16" fmla="*/ 291 w 318"/>
              <a:gd name="T17" fmla="*/ 132 h 449"/>
              <a:gd name="T18" fmla="*/ 0 w 318"/>
              <a:gd name="T19" fmla="*/ 396 h 449"/>
              <a:gd name="T20" fmla="*/ 159 w 318"/>
              <a:gd name="T21" fmla="*/ 449 h 449"/>
              <a:gd name="T22" fmla="*/ 318 w 318"/>
              <a:gd name="T23" fmla="*/ 396 h 449"/>
              <a:gd name="T24" fmla="*/ 159 w 318"/>
              <a:gd name="T25" fmla="*/ 291 h 449"/>
              <a:gd name="T26" fmla="*/ 0 w 318"/>
              <a:gd name="T27" fmla="*/ 396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18" h="449">
                <a:moveTo>
                  <a:pt x="291" y="132"/>
                </a:moveTo>
                <a:cubicBezTo>
                  <a:pt x="291" y="95"/>
                  <a:pt x="277" y="62"/>
                  <a:pt x="253" y="38"/>
                </a:cubicBezTo>
                <a:cubicBezTo>
                  <a:pt x="229" y="14"/>
                  <a:pt x="196" y="0"/>
                  <a:pt x="159" y="0"/>
                </a:cubicBezTo>
                <a:cubicBezTo>
                  <a:pt x="123" y="0"/>
                  <a:pt x="90" y="14"/>
                  <a:pt x="66" y="38"/>
                </a:cubicBezTo>
                <a:cubicBezTo>
                  <a:pt x="42" y="62"/>
                  <a:pt x="27" y="95"/>
                  <a:pt x="27" y="132"/>
                </a:cubicBezTo>
                <a:cubicBezTo>
                  <a:pt x="27" y="168"/>
                  <a:pt x="42" y="201"/>
                  <a:pt x="66" y="225"/>
                </a:cubicBezTo>
                <a:cubicBezTo>
                  <a:pt x="90" y="249"/>
                  <a:pt x="123" y="264"/>
                  <a:pt x="159" y="264"/>
                </a:cubicBezTo>
                <a:cubicBezTo>
                  <a:pt x="196" y="264"/>
                  <a:pt x="229" y="249"/>
                  <a:pt x="253" y="225"/>
                </a:cubicBezTo>
                <a:cubicBezTo>
                  <a:pt x="277" y="201"/>
                  <a:pt x="291" y="168"/>
                  <a:pt x="291" y="132"/>
                </a:cubicBezTo>
                <a:close/>
                <a:moveTo>
                  <a:pt x="0" y="396"/>
                </a:moveTo>
                <a:cubicBezTo>
                  <a:pt x="0" y="423"/>
                  <a:pt x="60" y="449"/>
                  <a:pt x="159" y="449"/>
                </a:cubicBezTo>
                <a:cubicBezTo>
                  <a:pt x="252" y="449"/>
                  <a:pt x="318" y="423"/>
                  <a:pt x="318" y="396"/>
                </a:cubicBezTo>
                <a:cubicBezTo>
                  <a:pt x="318" y="344"/>
                  <a:pt x="256" y="291"/>
                  <a:pt x="159" y="291"/>
                </a:cubicBezTo>
                <a:cubicBezTo>
                  <a:pt x="60" y="291"/>
                  <a:pt x="0" y="344"/>
                  <a:pt x="0" y="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grpSp>
        <p:nvGrpSpPr>
          <p:cNvPr id="97" name="Группа 96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" name="Прямоугольник 114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6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B886541-B8C6-BE46-81A7-BF3DA00BFC3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845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9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97" name="Группа 96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" name="Прямоугольник 114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6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B886541-B8C6-BE46-81A7-BF3DA00BFC3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C37D4A0-4277-AB48-A231-A5C8A10FC3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54"/>
          <a:stretch/>
        </p:blipFill>
        <p:spPr>
          <a:xfrm>
            <a:off x="-4185" y="3559125"/>
            <a:ext cx="12192002" cy="3363558"/>
          </a:xfrm>
          <a:prstGeom prst="rect">
            <a:avLst/>
          </a:prstGeom>
          <a:solidFill>
            <a:schemeClr val="accent1">
              <a:alpha val="94000"/>
            </a:schemeClr>
          </a:solidFill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1A8D15A-98DC-6F4A-AC16-A29FD5A30C6A}"/>
              </a:ext>
            </a:extLst>
          </p:cNvPr>
          <p:cNvGrpSpPr/>
          <p:nvPr userDrawn="1"/>
        </p:nvGrpSpPr>
        <p:grpSpPr>
          <a:xfrm>
            <a:off x="6099530" y="3550499"/>
            <a:ext cx="6092470" cy="609600"/>
            <a:chOff x="6099530" y="3550499"/>
            <a:chExt cx="6092470" cy="609600"/>
          </a:xfrm>
        </p:grpSpPr>
        <p:sp>
          <p:nvSpPr>
            <p:cNvPr id="433" name="Прямоугольник 432"/>
            <p:cNvSpPr/>
            <p:nvPr/>
          </p:nvSpPr>
          <p:spPr>
            <a:xfrm>
              <a:off x="6099530" y="3550499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434" name="Скругленный прямоугольник 433"/>
            <p:cNvSpPr/>
            <p:nvPr/>
          </p:nvSpPr>
          <p:spPr>
            <a:xfrm>
              <a:off x="6232499" y="3671896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en-US" sz="16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r>
                <a:rPr lang="ru-RU" sz="16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и Психологическая поддержка изменений</a:t>
              </a:r>
            </a:p>
          </p:txBody>
        </p:sp>
        <p:grpSp>
          <p:nvGrpSpPr>
            <p:cNvPr id="31" name="Группа 30">
              <a:extLst>
                <a:ext uri="{FF2B5EF4-FFF2-40B4-BE49-F238E27FC236}">
                  <a16:creationId xmlns:a16="http://schemas.microsoft.com/office/drawing/2014/main" id="{38C764BB-011E-B043-A09C-B3BB6072FF2D}"/>
                </a:ext>
              </a:extLst>
            </p:cNvPr>
            <p:cNvGrpSpPr/>
            <p:nvPr userDrawn="1"/>
          </p:nvGrpSpPr>
          <p:grpSpPr>
            <a:xfrm>
              <a:off x="6338141" y="3764903"/>
              <a:ext cx="227012" cy="227013"/>
              <a:chOff x="6705600" y="2805113"/>
              <a:chExt cx="227012" cy="227013"/>
            </a:xfrm>
            <a:solidFill>
              <a:schemeClr val="bg1"/>
            </a:solidFill>
          </p:grpSpPr>
          <p:sp>
            <p:nvSpPr>
              <p:cNvPr id="32" name="Oval 1014">
                <a:extLst>
                  <a:ext uri="{FF2B5EF4-FFF2-40B4-BE49-F238E27FC236}">
                    <a16:creationId xmlns:a16="http://schemas.microsoft.com/office/drawing/2014/main" id="{A2380D78-96F1-CE46-AC1A-38A3A4FD9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5287" y="2854325"/>
                <a:ext cx="17463" cy="158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3" name="Oval 1015">
                <a:extLst>
                  <a:ext uri="{FF2B5EF4-FFF2-40B4-BE49-F238E27FC236}">
                    <a16:creationId xmlns:a16="http://schemas.microsoft.com/office/drawing/2014/main" id="{688DABC8-6821-8542-A10A-E52BE6B13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3862" y="2854325"/>
                <a:ext cx="17463" cy="158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4" name="Oval 1016">
                <a:extLst>
                  <a:ext uri="{FF2B5EF4-FFF2-40B4-BE49-F238E27FC236}">
                    <a16:creationId xmlns:a16="http://schemas.microsoft.com/office/drawing/2014/main" id="{F2BB825B-40DE-BF47-BF2D-82D611C0A3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2437" y="2854325"/>
                <a:ext cx="19050" cy="158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" name="Freeform 1017">
                <a:extLst>
                  <a:ext uri="{FF2B5EF4-FFF2-40B4-BE49-F238E27FC236}">
                    <a16:creationId xmlns:a16="http://schemas.microsoft.com/office/drawing/2014/main" id="{ECC65970-9F98-2545-A191-2783C905A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5600" y="2805113"/>
                <a:ext cx="155575" cy="139700"/>
              </a:xfrm>
              <a:custGeom>
                <a:avLst/>
                <a:gdLst>
                  <a:gd name="T0" fmla="*/ 13 w 86"/>
                  <a:gd name="T1" fmla="*/ 0 h 77"/>
                  <a:gd name="T2" fmla="*/ 74 w 86"/>
                  <a:gd name="T3" fmla="*/ 0 h 77"/>
                  <a:gd name="T4" fmla="*/ 86 w 86"/>
                  <a:gd name="T5" fmla="*/ 13 h 77"/>
                  <a:gd name="T6" fmla="*/ 86 w 86"/>
                  <a:gd name="T7" fmla="*/ 39 h 77"/>
                  <a:gd name="T8" fmla="*/ 78 w 86"/>
                  <a:gd name="T9" fmla="*/ 39 h 77"/>
                  <a:gd name="T10" fmla="*/ 78 w 86"/>
                  <a:gd name="T11" fmla="*/ 13 h 77"/>
                  <a:gd name="T12" fmla="*/ 74 w 86"/>
                  <a:gd name="T13" fmla="*/ 9 h 77"/>
                  <a:gd name="T14" fmla="*/ 13 w 86"/>
                  <a:gd name="T15" fmla="*/ 9 h 77"/>
                  <a:gd name="T16" fmla="*/ 9 w 86"/>
                  <a:gd name="T17" fmla="*/ 13 h 77"/>
                  <a:gd name="T18" fmla="*/ 9 w 86"/>
                  <a:gd name="T19" fmla="*/ 50 h 77"/>
                  <a:gd name="T20" fmla="*/ 13 w 86"/>
                  <a:gd name="T21" fmla="*/ 54 h 77"/>
                  <a:gd name="T22" fmla="*/ 19 w 86"/>
                  <a:gd name="T23" fmla="*/ 54 h 77"/>
                  <a:gd name="T24" fmla="*/ 19 w 86"/>
                  <a:gd name="T25" fmla="*/ 63 h 77"/>
                  <a:gd name="T26" fmla="*/ 28 w 86"/>
                  <a:gd name="T27" fmla="*/ 54 h 77"/>
                  <a:gd name="T28" fmla="*/ 28 w 86"/>
                  <a:gd name="T29" fmla="*/ 66 h 77"/>
                  <a:gd name="T30" fmla="*/ 18 w 86"/>
                  <a:gd name="T31" fmla="*/ 76 h 77"/>
                  <a:gd name="T32" fmla="*/ 15 w 86"/>
                  <a:gd name="T33" fmla="*/ 77 h 77"/>
                  <a:gd name="T34" fmla="*/ 15 w 86"/>
                  <a:gd name="T35" fmla="*/ 77 h 77"/>
                  <a:gd name="T36" fmla="*/ 11 w 86"/>
                  <a:gd name="T37" fmla="*/ 76 h 77"/>
                  <a:gd name="T38" fmla="*/ 10 w 86"/>
                  <a:gd name="T39" fmla="*/ 73 h 77"/>
                  <a:gd name="T40" fmla="*/ 10 w 86"/>
                  <a:gd name="T41" fmla="*/ 62 h 77"/>
                  <a:gd name="T42" fmla="*/ 0 w 86"/>
                  <a:gd name="T43" fmla="*/ 50 h 77"/>
                  <a:gd name="T44" fmla="*/ 0 w 86"/>
                  <a:gd name="T45" fmla="*/ 13 h 77"/>
                  <a:gd name="T46" fmla="*/ 13 w 86"/>
                  <a:gd name="T4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6" h="77">
                    <a:moveTo>
                      <a:pt x="13" y="0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81" y="0"/>
                      <a:pt x="86" y="6"/>
                      <a:pt x="86" y="13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78" y="39"/>
                      <a:pt x="78" y="39"/>
                      <a:pt x="78" y="39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8" y="11"/>
                      <a:pt x="76" y="9"/>
                      <a:pt x="74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0" y="9"/>
                      <a:pt x="9" y="11"/>
                      <a:pt x="9" y="13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2"/>
                      <a:pt x="10" y="54"/>
                      <a:pt x="13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7" y="77"/>
                      <a:pt x="16" y="77"/>
                      <a:pt x="15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3" y="77"/>
                      <a:pt x="12" y="77"/>
                      <a:pt x="11" y="76"/>
                    </a:cubicBezTo>
                    <a:cubicBezTo>
                      <a:pt x="11" y="75"/>
                      <a:pt x="10" y="74"/>
                      <a:pt x="10" y="7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4" y="61"/>
                      <a:pt x="0" y="56"/>
                      <a:pt x="0" y="5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" name="Freeform 1018">
                <a:extLst>
                  <a:ext uri="{FF2B5EF4-FFF2-40B4-BE49-F238E27FC236}">
                    <a16:creationId xmlns:a16="http://schemas.microsoft.com/office/drawing/2014/main" id="{BE19E236-91C9-E145-AE22-E13E59084F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0687" y="2890838"/>
                <a:ext cx="161925" cy="141288"/>
              </a:xfrm>
              <a:custGeom>
                <a:avLst/>
                <a:gdLst>
                  <a:gd name="T0" fmla="*/ 80 w 90"/>
                  <a:gd name="T1" fmla="*/ 0 h 78"/>
                  <a:gd name="T2" fmla="*/ 9 w 90"/>
                  <a:gd name="T3" fmla="*/ 0 h 78"/>
                  <a:gd name="T4" fmla="*/ 0 w 90"/>
                  <a:gd name="T5" fmla="*/ 9 h 78"/>
                  <a:gd name="T6" fmla="*/ 0 w 90"/>
                  <a:gd name="T7" fmla="*/ 52 h 78"/>
                  <a:gd name="T8" fmla="*/ 9 w 90"/>
                  <a:gd name="T9" fmla="*/ 61 h 78"/>
                  <a:gd name="T10" fmla="*/ 60 w 90"/>
                  <a:gd name="T11" fmla="*/ 61 h 78"/>
                  <a:gd name="T12" fmla="*/ 76 w 90"/>
                  <a:gd name="T13" fmla="*/ 77 h 78"/>
                  <a:gd name="T14" fmla="*/ 78 w 90"/>
                  <a:gd name="T15" fmla="*/ 76 h 78"/>
                  <a:gd name="T16" fmla="*/ 78 w 90"/>
                  <a:gd name="T17" fmla="*/ 61 h 78"/>
                  <a:gd name="T18" fmla="*/ 80 w 90"/>
                  <a:gd name="T19" fmla="*/ 61 h 78"/>
                  <a:gd name="T20" fmla="*/ 89 w 90"/>
                  <a:gd name="T21" fmla="*/ 52 h 78"/>
                  <a:gd name="T22" fmla="*/ 89 w 90"/>
                  <a:gd name="T23" fmla="*/ 9 h 78"/>
                  <a:gd name="T24" fmla="*/ 80 w 90"/>
                  <a:gd name="T25" fmla="*/ 0 h 78"/>
                  <a:gd name="T26" fmla="*/ 49 w 90"/>
                  <a:gd name="T27" fmla="*/ 46 h 78"/>
                  <a:gd name="T28" fmla="*/ 48 w 90"/>
                  <a:gd name="T29" fmla="*/ 47 h 78"/>
                  <a:gd name="T30" fmla="*/ 19 w 90"/>
                  <a:gd name="T31" fmla="*/ 47 h 78"/>
                  <a:gd name="T32" fmla="*/ 18 w 90"/>
                  <a:gd name="T33" fmla="*/ 46 h 78"/>
                  <a:gd name="T34" fmla="*/ 18 w 90"/>
                  <a:gd name="T35" fmla="*/ 41 h 78"/>
                  <a:gd name="T36" fmla="*/ 19 w 90"/>
                  <a:gd name="T37" fmla="*/ 40 h 78"/>
                  <a:gd name="T38" fmla="*/ 48 w 90"/>
                  <a:gd name="T39" fmla="*/ 40 h 78"/>
                  <a:gd name="T40" fmla="*/ 49 w 90"/>
                  <a:gd name="T41" fmla="*/ 41 h 78"/>
                  <a:gd name="T42" fmla="*/ 49 w 90"/>
                  <a:gd name="T43" fmla="*/ 46 h 78"/>
                  <a:gd name="T44" fmla="*/ 71 w 90"/>
                  <a:gd name="T45" fmla="*/ 33 h 78"/>
                  <a:gd name="T46" fmla="*/ 70 w 90"/>
                  <a:gd name="T47" fmla="*/ 34 h 78"/>
                  <a:gd name="T48" fmla="*/ 19 w 90"/>
                  <a:gd name="T49" fmla="*/ 34 h 78"/>
                  <a:gd name="T50" fmla="*/ 18 w 90"/>
                  <a:gd name="T51" fmla="*/ 33 h 78"/>
                  <a:gd name="T52" fmla="*/ 18 w 90"/>
                  <a:gd name="T53" fmla="*/ 28 h 78"/>
                  <a:gd name="T54" fmla="*/ 19 w 90"/>
                  <a:gd name="T55" fmla="*/ 27 h 78"/>
                  <a:gd name="T56" fmla="*/ 70 w 90"/>
                  <a:gd name="T57" fmla="*/ 27 h 78"/>
                  <a:gd name="T58" fmla="*/ 71 w 90"/>
                  <a:gd name="T59" fmla="*/ 28 h 78"/>
                  <a:gd name="T60" fmla="*/ 71 w 90"/>
                  <a:gd name="T61" fmla="*/ 33 h 78"/>
                  <a:gd name="T62" fmla="*/ 71 w 90"/>
                  <a:gd name="T63" fmla="*/ 19 h 78"/>
                  <a:gd name="T64" fmla="*/ 70 w 90"/>
                  <a:gd name="T65" fmla="*/ 21 h 78"/>
                  <a:gd name="T66" fmla="*/ 19 w 90"/>
                  <a:gd name="T67" fmla="*/ 21 h 78"/>
                  <a:gd name="T68" fmla="*/ 18 w 90"/>
                  <a:gd name="T69" fmla="*/ 19 h 78"/>
                  <a:gd name="T70" fmla="*/ 18 w 90"/>
                  <a:gd name="T71" fmla="*/ 15 h 78"/>
                  <a:gd name="T72" fmla="*/ 19 w 90"/>
                  <a:gd name="T73" fmla="*/ 14 h 78"/>
                  <a:gd name="T74" fmla="*/ 70 w 90"/>
                  <a:gd name="T75" fmla="*/ 14 h 78"/>
                  <a:gd name="T76" fmla="*/ 71 w 90"/>
                  <a:gd name="T77" fmla="*/ 15 h 78"/>
                  <a:gd name="T78" fmla="*/ 71 w 90"/>
                  <a:gd name="T79" fmla="*/ 1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0" h="78">
                    <a:moveTo>
                      <a:pt x="8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7"/>
                      <a:pt x="4" y="61"/>
                      <a:pt x="9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77" y="78"/>
                      <a:pt x="78" y="77"/>
                      <a:pt x="78" y="76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85" y="61"/>
                      <a:pt x="89" y="57"/>
                      <a:pt x="89" y="52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90" y="4"/>
                      <a:pt x="85" y="0"/>
                      <a:pt x="80" y="0"/>
                    </a:cubicBezTo>
                    <a:close/>
                    <a:moveTo>
                      <a:pt x="49" y="46"/>
                    </a:moveTo>
                    <a:cubicBezTo>
                      <a:pt x="49" y="47"/>
                      <a:pt x="49" y="47"/>
                      <a:pt x="48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6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41"/>
                      <a:pt x="19" y="40"/>
                      <a:pt x="19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9" y="40"/>
                      <a:pt x="49" y="41"/>
                      <a:pt x="49" y="41"/>
                    </a:cubicBezTo>
                    <a:cubicBezTo>
                      <a:pt x="49" y="46"/>
                      <a:pt x="49" y="46"/>
                      <a:pt x="49" y="46"/>
                    </a:cubicBezTo>
                    <a:close/>
                    <a:moveTo>
                      <a:pt x="71" y="33"/>
                    </a:moveTo>
                    <a:cubicBezTo>
                      <a:pt x="71" y="33"/>
                      <a:pt x="71" y="34"/>
                      <a:pt x="7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8" y="33"/>
                      <a:pt x="18" y="33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7"/>
                      <a:pt x="19" y="27"/>
                      <a:pt x="19" y="27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1" y="27"/>
                      <a:pt x="71" y="27"/>
                      <a:pt x="71" y="28"/>
                    </a:cubicBezTo>
                    <a:cubicBezTo>
                      <a:pt x="71" y="33"/>
                      <a:pt x="71" y="33"/>
                      <a:pt x="71" y="33"/>
                    </a:cubicBezTo>
                    <a:close/>
                    <a:moveTo>
                      <a:pt x="71" y="19"/>
                    </a:moveTo>
                    <a:cubicBezTo>
                      <a:pt x="71" y="20"/>
                      <a:pt x="71" y="21"/>
                      <a:pt x="70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8" y="20"/>
                      <a:pt x="18" y="19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4"/>
                      <a:pt x="19" y="14"/>
                      <a:pt x="19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1" y="14"/>
                      <a:pt x="71" y="14"/>
                      <a:pt x="71" y="15"/>
                    </a:cubicBezTo>
                    <a:cubicBezTo>
                      <a:pt x="71" y="19"/>
                      <a:pt x="71" y="19"/>
                      <a:pt x="71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7286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0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7B739F28-6B31-DF47-881F-568B3C783A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prstClr val="black"/>
              <a:srgbClr val="007D8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54"/>
          <a:stretch/>
        </p:blipFill>
        <p:spPr>
          <a:xfrm>
            <a:off x="0" y="3557400"/>
            <a:ext cx="12192002" cy="3363558"/>
          </a:xfrm>
          <a:prstGeom prst="rect">
            <a:avLst/>
          </a:prstGeom>
          <a:solidFill>
            <a:schemeClr val="accent1">
              <a:alpha val="94000"/>
            </a:schemeClr>
          </a:solidFill>
        </p:spPr>
      </p:pic>
      <p:grpSp>
        <p:nvGrpSpPr>
          <p:cNvPr id="97" name="Группа 96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" name="Прямоугольник 114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6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B886541-B8C6-BE46-81A7-BF3DA00BFC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1A8D15A-98DC-6F4A-AC16-A29FD5A30C6A}"/>
              </a:ext>
            </a:extLst>
          </p:cNvPr>
          <p:cNvGrpSpPr/>
          <p:nvPr userDrawn="1"/>
        </p:nvGrpSpPr>
        <p:grpSpPr>
          <a:xfrm>
            <a:off x="6099530" y="3550499"/>
            <a:ext cx="6092470" cy="609600"/>
            <a:chOff x="6099530" y="3550499"/>
            <a:chExt cx="6092470" cy="609600"/>
          </a:xfrm>
        </p:grpSpPr>
        <p:sp>
          <p:nvSpPr>
            <p:cNvPr id="433" name="Прямоугольник 432"/>
            <p:cNvSpPr/>
            <p:nvPr/>
          </p:nvSpPr>
          <p:spPr>
            <a:xfrm>
              <a:off x="6099530" y="3550499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434" name="Скругленный прямоугольник 433"/>
            <p:cNvSpPr/>
            <p:nvPr/>
          </p:nvSpPr>
          <p:spPr>
            <a:xfrm>
              <a:off x="6232499" y="3671896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007382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ДАЛЬНЕЙШИЕ РАБОТЫ</a:t>
              </a: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BFDB2BD-A78E-744E-9DC4-90FF917CB40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345772" y="3773896"/>
            <a:ext cx="219258" cy="180000"/>
            <a:chOff x="174236" y="4044965"/>
            <a:chExt cx="144002" cy="118219"/>
          </a:xfrm>
        </p:grpSpPr>
        <p:sp>
          <p:nvSpPr>
            <p:cNvPr id="38" name="Freeform 91">
              <a:extLst>
                <a:ext uri="{FF2B5EF4-FFF2-40B4-BE49-F238E27FC236}">
                  <a16:creationId xmlns:a16="http://schemas.microsoft.com/office/drawing/2014/main" id="{79C20A1C-168C-5C41-9825-0CC4E18714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236" y="4044972"/>
              <a:ext cx="83248" cy="118212"/>
            </a:xfrm>
            <a:custGeom>
              <a:avLst/>
              <a:gdLst>
                <a:gd name="T0" fmla="*/ 20 w 265"/>
                <a:gd name="T1" fmla="*/ 20 h 375"/>
                <a:gd name="T2" fmla="*/ 20 w 265"/>
                <a:gd name="T3" fmla="*/ 95 h 375"/>
                <a:gd name="T4" fmla="*/ 115 w 265"/>
                <a:gd name="T5" fmla="*/ 190 h 375"/>
                <a:gd name="T6" fmla="*/ 20 w 265"/>
                <a:gd name="T7" fmla="*/ 285 h 375"/>
                <a:gd name="T8" fmla="*/ 20 w 265"/>
                <a:gd name="T9" fmla="*/ 360 h 375"/>
                <a:gd name="T10" fmla="*/ 58 w 265"/>
                <a:gd name="T11" fmla="*/ 375 h 375"/>
                <a:gd name="T12" fmla="*/ 95 w 265"/>
                <a:gd name="T13" fmla="*/ 360 h 375"/>
                <a:gd name="T14" fmla="*/ 265 w 265"/>
                <a:gd name="T15" fmla="*/ 190 h 375"/>
                <a:gd name="T16" fmla="*/ 95 w 265"/>
                <a:gd name="T17" fmla="*/ 20 h 375"/>
                <a:gd name="T18" fmla="*/ 20 w 265"/>
                <a:gd name="T19" fmla="*/ 2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375">
                  <a:moveTo>
                    <a:pt x="20" y="20"/>
                  </a:moveTo>
                  <a:cubicBezTo>
                    <a:pt x="0" y="41"/>
                    <a:pt x="0" y="75"/>
                    <a:pt x="20" y="95"/>
                  </a:cubicBezTo>
                  <a:lnTo>
                    <a:pt x="115" y="190"/>
                  </a:lnTo>
                  <a:lnTo>
                    <a:pt x="20" y="285"/>
                  </a:lnTo>
                  <a:cubicBezTo>
                    <a:pt x="0" y="306"/>
                    <a:pt x="0" y="339"/>
                    <a:pt x="20" y="360"/>
                  </a:cubicBezTo>
                  <a:cubicBezTo>
                    <a:pt x="31" y="370"/>
                    <a:pt x="44" y="375"/>
                    <a:pt x="58" y="375"/>
                  </a:cubicBezTo>
                  <a:cubicBezTo>
                    <a:pt x="71" y="375"/>
                    <a:pt x="85" y="370"/>
                    <a:pt x="95" y="360"/>
                  </a:cubicBezTo>
                  <a:lnTo>
                    <a:pt x="265" y="190"/>
                  </a:lnTo>
                  <a:lnTo>
                    <a:pt x="95" y="20"/>
                  </a:lnTo>
                  <a:cubicBezTo>
                    <a:pt x="74" y="0"/>
                    <a:pt x="41" y="0"/>
                    <a:pt x="2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1">
              <a:extLst>
                <a:ext uri="{FF2B5EF4-FFF2-40B4-BE49-F238E27FC236}">
                  <a16:creationId xmlns:a16="http://schemas.microsoft.com/office/drawing/2014/main" id="{4A7C12B1-A14B-9841-856E-4E1DAD0FB2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4990" y="4044965"/>
              <a:ext cx="83248" cy="118212"/>
            </a:xfrm>
            <a:custGeom>
              <a:avLst/>
              <a:gdLst>
                <a:gd name="T0" fmla="*/ 20 w 265"/>
                <a:gd name="T1" fmla="*/ 20 h 375"/>
                <a:gd name="T2" fmla="*/ 20 w 265"/>
                <a:gd name="T3" fmla="*/ 95 h 375"/>
                <a:gd name="T4" fmla="*/ 115 w 265"/>
                <a:gd name="T5" fmla="*/ 190 h 375"/>
                <a:gd name="T6" fmla="*/ 20 w 265"/>
                <a:gd name="T7" fmla="*/ 285 h 375"/>
                <a:gd name="T8" fmla="*/ 20 w 265"/>
                <a:gd name="T9" fmla="*/ 360 h 375"/>
                <a:gd name="T10" fmla="*/ 58 w 265"/>
                <a:gd name="T11" fmla="*/ 375 h 375"/>
                <a:gd name="T12" fmla="*/ 95 w 265"/>
                <a:gd name="T13" fmla="*/ 360 h 375"/>
                <a:gd name="T14" fmla="*/ 265 w 265"/>
                <a:gd name="T15" fmla="*/ 190 h 375"/>
                <a:gd name="T16" fmla="*/ 95 w 265"/>
                <a:gd name="T17" fmla="*/ 20 h 375"/>
                <a:gd name="T18" fmla="*/ 20 w 265"/>
                <a:gd name="T19" fmla="*/ 2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375">
                  <a:moveTo>
                    <a:pt x="20" y="20"/>
                  </a:moveTo>
                  <a:cubicBezTo>
                    <a:pt x="0" y="41"/>
                    <a:pt x="0" y="75"/>
                    <a:pt x="20" y="95"/>
                  </a:cubicBezTo>
                  <a:lnTo>
                    <a:pt x="115" y="190"/>
                  </a:lnTo>
                  <a:lnTo>
                    <a:pt x="20" y="285"/>
                  </a:lnTo>
                  <a:cubicBezTo>
                    <a:pt x="0" y="306"/>
                    <a:pt x="0" y="339"/>
                    <a:pt x="20" y="360"/>
                  </a:cubicBezTo>
                  <a:cubicBezTo>
                    <a:pt x="31" y="370"/>
                    <a:pt x="44" y="375"/>
                    <a:pt x="58" y="375"/>
                  </a:cubicBezTo>
                  <a:cubicBezTo>
                    <a:pt x="71" y="375"/>
                    <a:pt x="85" y="370"/>
                    <a:pt x="95" y="360"/>
                  </a:cubicBezTo>
                  <a:lnTo>
                    <a:pt x="265" y="190"/>
                  </a:lnTo>
                  <a:lnTo>
                    <a:pt x="95" y="20"/>
                  </a:lnTo>
                  <a:cubicBezTo>
                    <a:pt x="74" y="0"/>
                    <a:pt x="41" y="0"/>
                    <a:pt x="2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3940289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37" b="50975"/>
          <a:stretch/>
        </p:blipFill>
        <p:spPr>
          <a:xfrm>
            <a:off x="0" y="0"/>
            <a:ext cx="12192000" cy="483476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477839" y="-1772"/>
            <a:ext cx="11714164" cy="49164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39" name="Прямоугольник 38"/>
          <p:cNvSpPr/>
          <p:nvPr userDrawn="1"/>
        </p:nvSpPr>
        <p:spPr>
          <a:xfrm>
            <a:off x="9985023" y="114728"/>
            <a:ext cx="103829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sng" strike="noStrike" kern="1200" cap="none" spc="-36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info@all-cons.ru</a:t>
            </a:r>
            <a:endParaRPr lang="ru-RU" sz="800" cap="none" baseline="0" dirty="0">
              <a:solidFill>
                <a:schemeClr val="accent6"/>
              </a:solidFill>
            </a:endParaRPr>
          </a:p>
        </p:txBody>
      </p:sp>
      <p:sp>
        <p:nvSpPr>
          <p:cNvPr id="41" name="Прямоугольник 40"/>
          <p:cNvSpPr/>
          <p:nvPr userDrawn="1"/>
        </p:nvSpPr>
        <p:spPr>
          <a:xfrm>
            <a:off x="11352612" y="114728"/>
            <a:ext cx="79067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sng" strike="noStrike" kern="1200" cap="none" spc="-36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all-cons.ru</a:t>
            </a:r>
            <a:endParaRPr lang="ru-RU" sz="800" cap="none" baseline="0" dirty="0">
              <a:solidFill>
                <a:schemeClr val="accent6"/>
              </a:solidFill>
            </a:endParaRPr>
          </a:p>
        </p:txBody>
      </p:sp>
      <p:pic>
        <p:nvPicPr>
          <p:cNvPr id="44" name="Рисунок 43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400" y="57169"/>
            <a:ext cx="336000" cy="336000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154" y="57169"/>
            <a:ext cx="336000" cy="336000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 userDrawn="1"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5237" y="57169"/>
            <a:ext cx="336000" cy="33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9600" cy="489600"/>
          </a:xfrm>
          <a:prstGeom prst="rect">
            <a:avLst/>
          </a:prstGeom>
        </p:spPr>
      </p:pic>
      <p:sp>
        <p:nvSpPr>
          <p:cNvPr id="37" name="Прямоугольник 36"/>
          <p:cNvSpPr/>
          <p:nvPr userDrawn="1"/>
        </p:nvSpPr>
        <p:spPr>
          <a:xfrm>
            <a:off x="0" y="483479"/>
            <a:ext cx="12192000" cy="4393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47" name="Прямая соединительная линия 46"/>
          <p:cNvCxnSpPr/>
          <p:nvPr userDrawn="1"/>
        </p:nvCxnSpPr>
        <p:spPr>
          <a:xfrm>
            <a:off x="2759" y="922815"/>
            <a:ext cx="12192000" cy="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0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 userDrawn="1"/>
        </p:nvSpPr>
        <p:spPr>
          <a:xfrm>
            <a:off x="4" y="6669090"/>
            <a:ext cx="11588969" cy="1889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4" name="Прямоугольник 53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5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382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382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6" name="Прямоугольник 55"/>
          <p:cNvSpPr/>
          <p:nvPr userDrawn="1"/>
        </p:nvSpPr>
        <p:spPr>
          <a:xfrm>
            <a:off x="11575077" y="6669090"/>
            <a:ext cx="139086" cy="188913"/>
          </a:xfrm>
          <a:prstGeom prst="rect">
            <a:avLst/>
          </a:prstGeom>
          <a:solidFill>
            <a:srgbClr val="00738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1362" y="6668842"/>
            <a:ext cx="479200" cy="18915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001" dirty="0">
              <a:solidFill>
                <a:schemeClr val="accent5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3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1" y="491884"/>
            <a:ext cx="12192002" cy="430691"/>
          </a:xfrm>
          <a:prstGeom prst="rect">
            <a:avLst/>
          </a:prstGeom>
          <a:solidFill>
            <a:srgbClr val="FFFFFF"/>
          </a:solidFill>
        </p:spPr>
        <p:txBody>
          <a:bodyPr wrap="square" lIns="468000" tIns="54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007382"/>
                </a:solidFill>
                <a:latin typeface="+mj-lt"/>
                <a:cs typeface="Arial" panose="020B0604020202020204" pitchFamily="34" charset="0"/>
              </a:defRPr>
            </a:lvl1pPr>
            <a:lvl2pPr marL="609582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64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45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27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8471910" y="114729"/>
            <a:ext cx="118657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cap="none" spc="53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+7 (495) 280-03-77</a:t>
            </a:r>
            <a:endParaRPr lang="ru-RU" sz="800" cap="none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416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0">
          <p15:clr>
            <a:srgbClr val="FBAE40"/>
          </p15:clr>
        </p15:guide>
        <p15:guide id="2" orient="horz" pos="709">
          <p15:clr>
            <a:srgbClr val="FBAE40"/>
          </p15:clr>
        </p15:guide>
        <p15:guide id="3" pos="73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егион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Рисунок 23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03" name="Прямоугольник 602"/>
          <p:cNvSpPr/>
          <p:nvPr userDrawn="1"/>
        </p:nvSpPr>
        <p:spPr>
          <a:xfrm>
            <a:off x="0" y="5339341"/>
            <a:ext cx="12192000" cy="1514672"/>
          </a:xfrm>
          <a:prstGeom prst="rect">
            <a:avLst/>
          </a:prstGeom>
          <a:solidFill>
            <a:srgbClr val="2083C6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7" tIns="60957" rIns="60957" bIns="60957" numCol="1" spcCol="38100" rtlCol="0" anchor="ctr">
            <a:noAutofit/>
          </a:bodyPr>
          <a:lstStyle/>
          <a:p>
            <a:pPr marL="0" marR="0" indent="0" algn="l" defTabSz="121917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670785" y="5449513"/>
            <a:ext cx="6282419" cy="483265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600" baseline="0">
                <a:solidFill>
                  <a:srgbClr val="FFFFFF"/>
                </a:solidFill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</a:lstStyle>
          <a:p>
            <a:pPr lvl="0"/>
            <a:r>
              <a:rPr lang="ru-RU" dirty="0"/>
              <a:t>Дополнительный текстовый блок</a:t>
            </a:r>
          </a:p>
        </p:txBody>
      </p:sp>
      <p:sp>
        <p:nvSpPr>
          <p:cNvPr id="240" name="Скругленный прямоугольник 239"/>
          <p:cNvSpPr/>
          <p:nvPr userDrawn="1"/>
        </p:nvSpPr>
        <p:spPr>
          <a:xfrm>
            <a:off x="409904" y="319432"/>
            <a:ext cx="11391838" cy="1168436"/>
          </a:xfrm>
          <a:prstGeom prst="roundRect">
            <a:avLst>
              <a:gd name="adj" fmla="val 4168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284" name="Рисунок 4"/>
          <p:cNvSpPr>
            <a:spLocks noGrp="1"/>
          </p:cNvSpPr>
          <p:nvPr>
            <p:ph type="pic" sz="quarter" idx="12" hasCustomPrompt="1"/>
          </p:nvPr>
        </p:nvSpPr>
        <p:spPr>
          <a:xfrm>
            <a:off x="435835" y="341434"/>
            <a:ext cx="991312" cy="1119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/>
            </a:lvl1pPr>
          </a:lstStyle>
          <a:p>
            <a:r>
              <a:rPr lang="ru-RU" dirty="0"/>
              <a:t>Герб субъекта РФ</a:t>
            </a:r>
          </a:p>
        </p:txBody>
      </p:sp>
      <p:grpSp>
        <p:nvGrpSpPr>
          <p:cNvPr id="643" name="Группа 642"/>
          <p:cNvGrpSpPr/>
          <p:nvPr userDrawn="1"/>
        </p:nvGrpSpPr>
        <p:grpSpPr>
          <a:xfrm>
            <a:off x="6827283" y="830105"/>
            <a:ext cx="4645052" cy="2617288"/>
            <a:chOff x="4470400" y="225425"/>
            <a:chExt cx="4352926" cy="2452688"/>
          </a:xfrm>
          <a:solidFill>
            <a:srgbClr val="73BAE8"/>
          </a:solidFill>
        </p:grpSpPr>
        <p:sp>
          <p:nvSpPr>
            <p:cNvPr id="644" name="Freeform 5"/>
            <p:cNvSpPr>
              <a:spLocks/>
            </p:cNvSpPr>
            <p:nvPr userDrawn="1"/>
          </p:nvSpPr>
          <p:spPr bwMode="auto">
            <a:xfrm>
              <a:off x="6396038" y="40163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5" name="Freeform 6"/>
            <p:cNvSpPr>
              <a:spLocks/>
            </p:cNvSpPr>
            <p:nvPr userDrawn="1"/>
          </p:nvSpPr>
          <p:spPr bwMode="auto">
            <a:xfrm>
              <a:off x="6746875" y="577850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6" name="Freeform 7"/>
            <p:cNvSpPr>
              <a:spLocks/>
            </p:cNvSpPr>
            <p:nvPr userDrawn="1"/>
          </p:nvSpPr>
          <p:spPr bwMode="auto">
            <a:xfrm>
              <a:off x="5519738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7" name="Freeform 8"/>
            <p:cNvSpPr>
              <a:spLocks/>
            </p:cNvSpPr>
            <p:nvPr userDrawn="1"/>
          </p:nvSpPr>
          <p:spPr bwMode="auto">
            <a:xfrm>
              <a:off x="5343525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8" name="Freeform 9"/>
            <p:cNvSpPr>
              <a:spLocks/>
            </p:cNvSpPr>
            <p:nvPr userDrawn="1"/>
          </p:nvSpPr>
          <p:spPr bwMode="auto">
            <a:xfrm>
              <a:off x="4643438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9" name="Freeform 10"/>
            <p:cNvSpPr>
              <a:spLocks/>
            </p:cNvSpPr>
            <p:nvPr userDrawn="1"/>
          </p:nvSpPr>
          <p:spPr bwMode="auto">
            <a:xfrm>
              <a:off x="4994275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0" name="Freeform 11"/>
            <p:cNvSpPr>
              <a:spLocks/>
            </p:cNvSpPr>
            <p:nvPr userDrawn="1"/>
          </p:nvSpPr>
          <p:spPr bwMode="auto">
            <a:xfrm>
              <a:off x="5170488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1" name="Freeform 12"/>
            <p:cNvSpPr>
              <a:spLocks/>
            </p:cNvSpPr>
            <p:nvPr userDrawn="1"/>
          </p:nvSpPr>
          <p:spPr bwMode="auto">
            <a:xfrm>
              <a:off x="5343525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2" name="Freeform 13"/>
            <p:cNvSpPr>
              <a:spLocks/>
            </p:cNvSpPr>
            <p:nvPr userDrawn="1"/>
          </p:nvSpPr>
          <p:spPr bwMode="auto">
            <a:xfrm>
              <a:off x="4819650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3" name="Freeform 14"/>
            <p:cNvSpPr>
              <a:spLocks/>
            </p:cNvSpPr>
            <p:nvPr userDrawn="1"/>
          </p:nvSpPr>
          <p:spPr bwMode="auto">
            <a:xfrm>
              <a:off x="4994275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4" name="Freeform 15"/>
            <p:cNvSpPr>
              <a:spLocks/>
            </p:cNvSpPr>
            <p:nvPr userDrawn="1"/>
          </p:nvSpPr>
          <p:spPr bwMode="auto">
            <a:xfrm>
              <a:off x="5170488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5" name="Freeform 16"/>
            <p:cNvSpPr>
              <a:spLocks/>
            </p:cNvSpPr>
            <p:nvPr userDrawn="1"/>
          </p:nvSpPr>
          <p:spPr bwMode="auto">
            <a:xfrm>
              <a:off x="5343525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6" name="Freeform 17"/>
            <p:cNvSpPr>
              <a:spLocks/>
            </p:cNvSpPr>
            <p:nvPr userDrawn="1"/>
          </p:nvSpPr>
          <p:spPr bwMode="auto">
            <a:xfrm>
              <a:off x="5519738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7" name="Freeform 18"/>
            <p:cNvSpPr>
              <a:spLocks/>
            </p:cNvSpPr>
            <p:nvPr userDrawn="1"/>
          </p:nvSpPr>
          <p:spPr bwMode="auto">
            <a:xfrm>
              <a:off x="5692775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8" name="Freeform 19"/>
            <p:cNvSpPr>
              <a:spLocks/>
            </p:cNvSpPr>
            <p:nvPr userDrawn="1"/>
          </p:nvSpPr>
          <p:spPr bwMode="auto">
            <a:xfrm>
              <a:off x="5870575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59" name="Freeform 20"/>
            <p:cNvSpPr>
              <a:spLocks/>
            </p:cNvSpPr>
            <p:nvPr userDrawn="1"/>
          </p:nvSpPr>
          <p:spPr bwMode="auto">
            <a:xfrm>
              <a:off x="4819650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0" name="Freeform 21"/>
            <p:cNvSpPr>
              <a:spLocks/>
            </p:cNvSpPr>
            <p:nvPr userDrawn="1"/>
          </p:nvSpPr>
          <p:spPr bwMode="auto">
            <a:xfrm>
              <a:off x="4994275" y="1289050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1" name="Freeform 22"/>
            <p:cNvSpPr>
              <a:spLocks/>
            </p:cNvSpPr>
            <p:nvPr userDrawn="1"/>
          </p:nvSpPr>
          <p:spPr bwMode="auto">
            <a:xfrm>
              <a:off x="5170488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2" name="Freeform 23"/>
            <p:cNvSpPr>
              <a:spLocks/>
            </p:cNvSpPr>
            <p:nvPr userDrawn="1"/>
          </p:nvSpPr>
          <p:spPr bwMode="auto">
            <a:xfrm>
              <a:off x="5343525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3" name="Freeform 24"/>
            <p:cNvSpPr>
              <a:spLocks/>
            </p:cNvSpPr>
            <p:nvPr userDrawn="1"/>
          </p:nvSpPr>
          <p:spPr bwMode="auto">
            <a:xfrm>
              <a:off x="5519738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4" name="Freeform 25"/>
            <p:cNvSpPr>
              <a:spLocks/>
            </p:cNvSpPr>
            <p:nvPr userDrawn="1"/>
          </p:nvSpPr>
          <p:spPr bwMode="auto">
            <a:xfrm>
              <a:off x="5692775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5" name="Freeform 26"/>
            <p:cNvSpPr>
              <a:spLocks/>
            </p:cNvSpPr>
            <p:nvPr userDrawn="1"/>
          </p:nvSpPr>
          <p:spPr bwMode="auto">
            <a:xfrm>
              <a:off x="5870575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6" name="Freeform 27"/>
            <p:cNvSpPr>
              <a:spLocks/>
            </p:cNvSpPr>
            <p:nvPr userDrawn="1"/>
          </p:nvSpPr>
          <p:spPr bwMode="auto">
            <a:xfrm>
              <a:off x="4819650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7" name="Freeform 28"/>
            <p:cNvSpPr>
              <a:spLocks/>
            </p:cNvSpPr>
            <p:nvPr userDrawn="1"/>
          </p:nvSpPr>
          <p:spPr bwMode="auto">
            <a:xfrm>
              <a:off x="4994275" y="1465263"/>
              <a:ext cx="152400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8" name="Freeform 29"/>
            <p:cNvSpPr>
              <a:spLocks/>
            </p:cNvSpPr>
            <p:nvPr userDrawn="1"/>
          </p:nvSpPr>
          <p:spPr bwMode="auto">
            <a:xfrm>
              <a:off x="5170488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69" name="Freeform 30"/>
            <p:cNvSpPr>
              <a:spLocks/>
            </p:cNvSpPr>
            <p:nvPr userDrawn="1"/>
          </p:nvSpPr>
          <p:spPr bwMode="auto">
            <a:xfrm>
              <a:off x="5343525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0" name="Freeform 31"/>
            <p:cNvSpPr>
              <a:spLocks/>
            </p:cNvSpPr>
            <p:nvPr userDrawn="1"/>
          </p:nvSpPr>
          <p:spPr bwMode="auto">
            <a:xfrm>
              <a:off x="5519738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1" name="Freeform 32"/>
            <p:cNvSpPr>
              <a:spLocks/>
            </p:cNvSpPr>
            <p:nvPr userDrawn="1"/>
          </p:nvSpPr>
          <p:spPr bwMode="auto">
            <a:xfrm>
              <a:off x="5692775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2" name="Freeform 33"/>
            <p:cNvSpPr>
              <a:spLocks/>
            </p:cNvSpPr>
            <p:nvPr userDrawn="1"/>
          </p:nvSpPr>
          <p:spPr bwMode="auto">
            <a:xfrm>
              <a:off x="5870575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3" name="Freeform 34"/>
            <p:cNvSpPr>
              <a:spLocks/>
            </p:cNvSpPr>
            <p:nvPr userDrawn="1"/>
          </p:nvSpPr>
          <p:spPr bwMode="auto">
            <a:xfrm>
              <a:off x="4470400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4" name="Freeform 35"/>
            <p:cNvSpPr>
              <a:spLocks/>
            </p:cNvSpPr>
            <p:nvPr userDrawn="1"/>
          </p:nvSpPr>
          <p:spPr bwMode="auto">
            <a:xfrm>
              <a:off x="4819650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5" name="Freeform 36"/>
            <p:cNvSpPr>
              <a:spLocks/>
            </p:cNvSpPr>
            <p:nvPr userDrawn="1"/>
          </p:nvSpPr>
          <p:spPr bwMode="auto">
            <a:xfrm>
              <a:off x="4994275" y="1641475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6" name="Freeform 37"/>
            <p:cNvSpPr>
              <a:spLocks/>
            </p:cNvSpPr>
            <p:nvPr userDrawn="1"/>
          </p:nvSpPr>
          <p:spPr bwMode="auto">
            <a:xfrm>
              <a:off x="5170488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7" name="Freeform 38"/>
            <p:cNvSpPr>
              <a:spLocks/>
            </p:cNvSpPr>
            <p:nvPr userDrawn="1"/>
          </p:nvSpPr>
          <p:spPr bwMode="auto">
            <a:xfrm>
              <a:off x="5343525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8" name="Freeform 39"/>
            <p:cNvSpPr>
              <a:spLocks/>
            </p:cNvSpPr>
            <p:nvPr userDrawn="1"/>
          </p:nvSpPr>
          <p:spPr bwMode="auto">
            <a:xfrm>
              <a:off x="5519738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79" name="Freeform 40"/>
            <p:cNvSpPr>
              <a:spLocks/>
            </p:cNvSpPr>
            <p:nvPr userDrawn="1"/>
          </p:nvSpPr>
          <p:spPr bwMode="auto">
            <a:xfrm>
              <a:off x="5692775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0" name="Freeform 41"/>
            <p:cNvSpPr>
              <a:spLocks/>
            </p:cNvSpPr>
            <p:nvPr userDrawn="1"/>
          </p:nvSpPr>
          <p:spPr bwMode="auto">
            <a:xfrm>
              <a:off x="5870575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1" name="Freeform 42"/>
            <p:cNvSpPr>
              <a:spLocks/>
            </p:cNvSpPr>
            <p:nvPr userDrawn="1"/>
          </p:nvSpPr>
          <p:spPr bwMode="auto">
            <a:xfrm>
              <a:off x="4643438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2" name="Freeform 43"/>
            <p:cNvSpPr>
              <a:spLocks/>
            </p:cNvSpPr>
            <p:nvPr userDrawn="1"/>
          </p:nvSpPr>
          <p:spPr bwMode="auto">
            <a:xfrm>
              <a:off x="4819650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3" name="Freeform 44"/>
            <p:cNvSpPr>
              <a:spLocks/>
            </p:cNvSpPr>
            <p:nvPr userDrawn="1"/>
          </p:nvSpPr>
          <p:spPr bwMode="auto">
            <a:xfrm>
              <a:off x="4994275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4" name="Freeform 45"/>
            <p:cNvSpPr>
              <a:spLocks/>
            </p:cNvSpPr>
            <p:nvPr userDrawn="1"/>
          </p:nvSpPr>
          <p:spPr bwMode="auto">
            <a:xfrm>
              <a:off x="5170488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5" name="Freeform 46"/>
            <p:cNvSpPr>
              <a:spLocks/>
            </p:cNvSpPr>
            <p:nvPr userDrawn="1"/>
          </p:nvSpPr>
          <p:spPr bwMode="auto">
            <a:xfrm>
              <a:off x="5343525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6" name="Freeform 47"/>
            <p:cNvSpPr>
              <a:spLocks/>
            </p:cNvSpPr>
            <p:nvPr userDrawn="1"/>
          </p:nvSpPr>
          <p:spPr bwMode="auto">
            <a:xfrm>
              <a:off x="5519738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7" name="Freeform 48"/>
            <p:cNvSpPr>
              <a:spLocks/>
            </p:cNvSpPr>
            <p:nvPr userDrawn="1"/>
          </p:nvSpPr>
          <p:spPr bwMode="auto">
            <a:xfrm>
              <a:off x="5692775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8" name="Freeform 49"/>
            <p:cNvSpPr>
              <a:spLocks/>
            </p:cNvSpPr>
            <p:nvPr userDrawn="1"/>
          </p:nvSpPr>
          <p:spPr bwMode="auto">
            <a:xfrm>
              <a:off x="5870575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89" name="Freeform 50"/>
            <p:cNvSpPr>
              <a:spLocks/>
            </p:cNvSpPr>
            <p:nvPr userDrawn="1"/>
          </p:nvSpPr>
          <p:spPr bwMode="auto">
            <a:xfrm>
              <a:off x="4643438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0" name="Freeform 51"/>
            <p:cNvSpPr>
              <a:spLocks/>
            </p:cNvSpPr>
            <p:nvPr userDrawn="1"/>
          </p:nvSpPr>
          <p:spPr bwMode="auto">
            <a:xfrm>
              <a:off x="4819650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1" name="Freeform 52"/>
            <p:cNvSpPr>
              <a:spLocks/>
            </p:cNvSpPr>
            <p:nvPr userDrawn="1"/>
          </p:nvSpPr>
          <p:spPr bwMode="auto">
            <a:xfrm>
              <a:off x="5343525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2" name="Freeform 53"/>
            <p:cNvSpPr>
              <a:spLocks/>
            </p:cNvSpPr>
            <p:nvPr userDrawn="1"/>
          </p:nvSpPr>
          <p:spPr bwMode="auto">
            <a:xfrm>
              <a:off x="5870575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3" name="Freeform 54"/>
            <p:cNvSpPr>
              <a:spLocks/>
            </p:cNvSpPr>
            <p:nvPr userDrawn="1"/>
          </p:nvSpPr>
          <p:spPr bwMode="auto">
            <a:xfrm>
              <a:off x="4643438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4" name="Freeform 55"/>
            <p:cNvSpPr>
              <a:spLocks/>
            </p:cNvSpPr>
            <p:nvPr userDrawn="1"/>
          </p:nvSpPr>
          <p:spPr bwMode="auto">
            <a:xfrm>
              <a:off x="6219825" y="758825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5" name="Freeform 56"/>
            <p:cNvSpPr>
              <a:spLocks/>
            </p:cNvSpPr>
            <p:nvPr userDrawn="1"/>
          </p:nvSpPr>
          <p:spPr bwMode="auto">
            <a:xfrm>
              <a:off x="6043613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6" name="Freeform 57"/>
            <p:cNvSpPr>
              <a:spLocks/>
            </p:cNvSpPr>
            <p:nvPr userDrawn="1"/>
          </p:nvSpPr>
          <p:spPr bwMode="auto">
            <a:xfrm>
              <a:off x="6043613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7" name="Freeform 58"/>
            <p:cNvSpPr>
              <a:spLocks/>
            </p:cNvSpPr>
            <p:nvPr userDrawn="1"/>
          </p:nvSpPr>
          <p:spPr bwMode="auto">
            <a:xfrm>
              <a:off x="6219825" y="1111250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8" name="Freeform 59"/>
            <p:cNvSpPr>
              <a:spLocks/>
            </p:cNvSpPr>
            <p:nvPr userDrawn="1"/>
          </p:nvSpPr>
          <p:spPr bwMode="auto">
            <a:xfrm>
              <a:off x="6043613" y="1289050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99" name="Freeform 60"/>
            <p:cNvSpPr>
              <a:spLocks/>
            </p:cNvSpPr>
            <p:nvPr userDrawn="1"/>
          </p:nvSpPr>
          <p:spPr bwMode="auto">
            <a:xfrm>
              <a:off x="6219825" y="1289050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0" name="Freeform 61"/>
            <p:cNvSpPr>
              <a:spLocks/>
            </p:cNvSpPr>
            <p:nvPr userDrawn="1"/>
          </p:nvSpPr>
          <p:spPr bwMode="auto">
            <a:xfrm>
              <a:off x="6043613" y="1465263"/>
              <a:ext cx="152400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1" name="Freeform 62"/>
            <p:cNvSpPr>
              <a:spLocks/>
            </p:cNvSpPr>
            <p:nvPr userDrawn="1"/>
          </p:nvSpPr>
          <p:spPr bwMode="auto">
            <a:xfrm>
              <a:off x="6219825" y="1465263"/>
              <a:ext cx="150813" cy="152400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2" name="Freeform 63"/>
            <p:cNvSpPr>
              <a:spLocks/>
            </p:cNvSpPr>
            <p:nvPr userDrawn="1"/>
          </p:nvSpPr>
          <p:spPr bwMode="auto">
            <a:xfrm>
              <a:off x="6043613" y="1641475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3" name="Freeform 64"/>
            <p:cNvSpPr>
              <a:spLocks/>
            </p:cNvSpPr>
            <p:nvPr userDrawn="1"/>
          </p:nvSpPr>
          <p:spPr bwMode="auto">
            <a:xfrm>
              <a:off x="6219825" y="1641475"/>
              <a:ext cx="150813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4" name="Freeform 65"/>
            <p:cNvSpPr>
              <a:spLocks/>
            </p:cNvSpPr>
            <p:nvPr userDrawn="1"/>
          </p:nvSpPr>
          <p:spPr bwMode="auto">
            <a:xfrm>
              <a:off x="6043613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5" name="Freeform 66"/>
            <p:cNvSpPr>
              <a:spLocks/>
            </p:cNvSpPr>
            <p:nvPr userDrawn="1"/>
          </p:nvSpPr>
          <p:spPr bwMode="auto">
            <a:xfrm>
              <a:off x="6219825" y="1817688"/>
              <a:ext cx="150813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6" name="Freeform 67"/>
            <p:cNvSpPr>
              <a:spLocks/>
            </p:cNvSpPr>
            <p:nvPr userDrawn="1"/>
          </p:nvSpPr>
          <p:spPr bwMode="auto">
            <a:xfrm>
              <a:off x="6043613" y="1998663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7" name="Freeform 68"/>
            <p:cNvSpPr>
              <a:spLocks/>
            </p:cNvSpPr>
            <p:nvPr userDrawn="1"/>
          </p:nvSpPr>
          <p:spPr bwMode="auto">
            <a:xfrm>
              <a:off x="6219825" y="1998663"/>
              <a:ext cx="150813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8" name="Freeform 69"/>
            <p:cNvSpPr>
              <a:spLocks/>
            </p:cNvSpPr>
            <p:nvPr userDrawn="1"/>
          </p:nvSpPr>
          <p:spPr bwMode="auto">
            <a:xfrm>
              <a:off x="6043613" y="2174875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09" name="Freeform 70"/>
            <p:cNvSpPr>
              <a:spLocks/>
            </p:cNvSpPr>
            <p:nvPr userDrawn="1"/>
          </p:nvSpPr>
          <p:spPr bwMode="auto">
            <a:xfrm>
              <a:off x="6219825" y="2174875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0" name="Freeform 71"/>
            <p:cNvSpPr>
              <a:spLocks/>
            </p:cNvSpPr>
            <p:nvPr userDrawn="1"/>
          </p:nvSpPr>
          <p:spPr bwMode="auto">
            <a:xfrm>
              <a:off x="6219825" y="2351088"/>
              <a:ext cx="150813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1" name="Freeform 72"/>
            <p:cNvSpPr>
              <a:spLocks/>
            </p:cNvSpPr>
            <p:nvPr userDrawn="1"/>
          </p:nvSpPr>
          <p:spPr bwMode="auto">
            <a:xfrm>
              <a:off x="6746875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2" name="Freeform 73"/>
            <p:cNvSpPr>
              <a:spLocks/>
            </p:cNvSpPr>
            <p:nvPr userDrawn="1"/>
          </p:nvSpPr>
          <p:spPr bwMode="auto">
            <a:xfrm>
              <a:off x="6746875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3" name="Freeform 74"/>
            <p:cNvSpPr>
              <a:spLocks/>
            </p:cNvSpPr>
            <p:nvPr userDrawn="1"/>
          </p:nvSpPr>
          <p:spPr bwMode="auto">
            <a:xfrm>
              <a:off x="6396038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4" name="Freeform 75"/>
            <p:cNvSpPr>
              <a:spLocks/>
            </p:cNvSpPr>
            <p:nvPr userDrawn="1"/>
          </p:nvSpPr>
          <p:spPr bwMode="auto">
            <a:xfrm>
              <a:off x="6570663" y="1111250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5" name="Freeform 76"/>
            <p:cNvSpPr>
              <a:spLocks/>
            </p:cNvSpPr>
            <p:nvPr userDrawn="1"/>
          </p:nvSpPr>
          <p:spPr bwMode="auto">
            <a:xfrm>
              <a:off x="6746875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6" name="Freeform 77"/>
            <p:cNvSpPr>
              <a:spLocks/>
            </p:cNvSpPr>
            <p:nvPr userDrawn="1"/>
          </p:nvSpPr>
          <p:spPr bwMode="auto">
            <a:xfrm>
              <a:off x="6396038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7" name="Freeform 78"/>
            <p:cNvSpPr>
              <a:spLocks/>
            </p:cNvSpPr>
            <p:nvPr userDrawn="1"/>
          </p:nvSpPr>
          <p:spPr bwMode="auto">
            <a:xfrm>
              <a:off x="6570663" y="1289050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8" name="Freeform 79"/>
            <p:cNvSpPr>
              <a:spLocks/>
            </p:cNvSpPr>
            <p:nvPr userDrawn="1"/>
          </p:nvSpPr>
          <p:spPr bwMode="auto">
            <a:xfrm>
              <a:off x="6746875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19" name="Freeform 80"/>
            <p:cNvSpPr>
              <a:spLocks/>
            </p:cNvSpPr>
            <p:nvPr userDrawn="1"/>
          </p:nvSpPr>
          <p:spPr bwMode="auto">
            <a:xfrm>
              <a:off x="6396038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0" name="Freeform 81"/>
            <p:cNvSpPr>
              <a:spLocks/>
            </p:cNvSpPr>
            <p:nvPr userDrawn="1"/>
          </p:nvSpPr>
          <p:spPr bwMode="auto">
            <a:xfrm>
              <a:off x="6570663" y="1465263"/>
              <a:ext cx="149225" cy="152400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1" name="Freeform 82"/>
            <p:cNvSpPr>
              <a:spLocks/>
            </p:cNvSpPr>
            <p:nvPr userDrawn="1"/>
          </p:nvSpPr>
          <p:spPr bwMode="auto">
            <a:xfrm>
              <a:off x="6746875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2" name="Freeform 83"/>
            <p:cNvSpPr>
              <a:spLocks/>
            </p:cNvSpPr>
            <p:nvPr userDrawn="1"/>
          </p:nvSpPr>
          <p:spPr bwMode="auto">
            <a:xfrm>
              <a:off x="6396038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3" name="Freeform 84"/>
            <p:cNvSpPr>
              <a:spLocks/>
            </p:cNvSpPr>
            <p:nvPr userDrawn="1"/>
          </p:nvSpPr>
          <p:spPr bwMode="auto">
            <a:xfrm>
              <a:off x="6570663" y="1641475"/>
              <a:ext cx="149225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4" name="Freeform 85"/>
            <p:cNvSpPr>
              <a:spLocks/>
            </p:cNvSpPr>
            <p:nvPr userDrawn="1"/>
          </p:nvSpPr>
          <p:spPr bwMode="auto">
            <a:xfrm>
              <a:off x="6396038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5" name="Freeform 86"/>
            <p:cNvSpPr>
              <a:spLocks/>
            </p:cNvSpPr>
            <p:nvPr userDrawn="1"/>
          </p:nvSpPr>
          <p:spPr bwMode="auto">
            <a:xfrm>
              <a:off x="6570663" y="1817688"/>
              <a:ext cx="149225" cy="153988"/>
            </a:xfrm>
            <a:custGeom>
              <a:avLst/>
              <a:gdLst>
                <a:gd name="T0" fmla="*/ 36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6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6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6" name="Freeform 87"/>
            <p:cNvSpPr>
              <a:spLocks/>
            </p:cNvSpPr>
            <p:nvPr userDrawn="1"/>
          </p:nvSpPr>
          <p:spPr bwMode="auto">
            <a:xfrm>
              <a:off x="6746875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9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9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7" name="Freeform 88"/>
            <p:cNvSpPr>
              <a:spLocks/>
            </p:cNvSpPr>
            <p:nvPr userDrawn="1"/>
          </p:nvSpPr>
          <p:spPr bwMode="auto">
            <a:xfrm>
              <a:off x="6396038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8" name="Freeform 89"/>
            <p:cNvSpPr>
              <a:spLocks/>
            </p:cNvSpPr>
            <p:nvPr userDrawn="1"/>
          </p:nvSpPr>
          <p:spPr bwMode="auto">
            <a:xfrm>
              <a:off x="6570663" y="1998663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29" name="Freeform 90"/>
            <p:cNvSpPr>
              <a:spLocks/>
            </p:cNvSpPr>
            <p:nvPr userDrawn="1"/>
          </p:nvSpPr>
          <p:spPr bwMode="auto">
            <a:xfrm>
              <a:off x="6746875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0" name="Freeform 91"/>
            <p:cNvSpPr>
              <a:spLocks/>
            </p:cNvSpPr>
            <p:nvPr userDrawn="1"/>
          </p:nvSpPr>
          <p:spPr bwMode="auto">
            <a:xfrm>
              <a:off x="6396038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1" name="Freeform 92"/>
            <p:cNvSpPr>
              <a:spLocks/>
            </p:cNvSpPr>
            <p:nvPr userDrawn="1"/>
          </p:nvSpPr>
          <p:spPr bwMode="auto">
            <a:xfrm>
              <a:off x="6570663" y="2174875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2" name="Freeform 93"/>
            <p:cNvSpPr>
              <a:spLocks/>
            </p:cNvSpPr>
            <p:nvPr userDrawn="1"/>
          </p:nvSpPr>
          <p:spPr bwMode="auto">
            <a:xfrm>
              <a:off x="6746875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3" name="Freeform 94"/>
            <p:cNvSpPr>
              <a:spLocks/>
            </p:cNvSpPr>
            <p:nvPr userDrawn="1"/>
          </p:nvSpPr>
          <p:spPr bwMode="auto">
            <a:xfrm>
              <a:off x="6396038" y="235108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4" name="Freeform 95"/>
            <p:cNvSpPr>
              <a:spLocks/>
            </p:cNvSpPr>
            <p:nvPr userDrawn="1"/>
          </p:nvSpPr>
          <p:spPr bwMode="auto">
            <a:xfrm>
              <a:off x="6570663" y="2351088"/>
              <a:ext cx="149225" cy="150813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5" name="Freeform 96"/>
            <p:cNvSpPr>
              <a:spLocks/>
            </p:cNvSpPr>
            <p:nvPr userDrawn="1"/>
          </p:nvSpPr>
          <p:spPr bwMode="auto">
            <a:xfrm>
              <a:off x="6746875" y="235108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6" name="Freeform 97"/>
            <p:cNvSpPr>
              <a:spLocks/>
            </p:cNvSpPr>
            <p:nvPr userDrawn="1"/>
          </p:nvSpPr>
          <p:spPr bwMode="auto">
            <a:xfrm>
              <a:off x="6396038" y="2528888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9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9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7" name="Freeform 98"/>
            <p:cNvSpPr>
              <a:spLocks/>
            </p:cNvSpPr>
            <p:nvPr userDrawn="1"/>
          </p:nvSpPr>
          <p:spPr bwMode="auto">
            <a:xfrm>
              <a:off x="6570663" y="2528888"/>
              <a:ext cx="149225" cy="149225"/>
            </a:xfrm>
            <a:custGeom>
              <a:avLst/>
              <a:gdLst>
                <a:gd name="T0" fmla="*/ 36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6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6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8" name="Freeform 99"/>
            <p:cNvSpPr>
              <a:spLocks/>
            </p:cNvSpPr>
            <p:nvPr userDrawn="1"/>
          </p:nvSpPr>
          <p:spPr bwMode="auto">
            <a:xfrm>
              <a:off x="6919913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39" name="Freeform 100"/>
            <p:cNvSpPr>
              <a:spLocks/>
            </p:cNvSpPr>
            <p:nvPr userDrawn="1"/>
          </p:nvSpPr>
          <p:spPr bwMode="auto">
            <a:xfrm>
              <a:off x="6919913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0" name="Freeform 101"/>
            <p:cNvSpPr>
              <a:spLocks/>
            </p:cNvSpPr>
            <p:nvPr userDrawn="1"/>
          </p:nvSpPr>
          <p:spPr bwMode="auto">
            <a:xfrm>
              <a:off x="6919913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1" name="Freeform 102"/>
            <p:cNvSpPr>
              <a:spLocks/>
            </p:cNvSpPr>
            <p:nvPr userDrawn="1"/>
          </p:nvSpPr>
          <p:spPr bwMode="auto">
            <a:xfrm>
              <a:off x="7096125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2" name="Freeform 103"/>
            <p:cNvSpPr>
              <a:spLocks/>
            </p:cNvSpPr>
            <p:nvPr userDrawn="1"/>
          </p:nvSpPr>
          <p:spPr bwMode="auto">
            <a:xfrm>
              <a:off x="7269163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3" name="Freeform 104"/>
            <p:cNvSpPr>
              <a:spLocks/>
            </p:cNvSpPr>
            <p:nvPr userDrawn="1"/>
          </p:nvSpPr>
          <p:spPr bwMode="auto">
            <a:xfrm>
              <a:off x="7446963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4" name="Freeform 105"/>
            <p:cNvSpPr>
              <a:spLocks/>
            </p:cNvSpPr>
            <p:nvPr userDrawn="1"/>
          </p:nvSpPr>
          <p:spPr bwMode="auto">
            <a:xfrm>
              <a:off x="6919913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5" name="Freeform 106"/>
            <p:cNvSpPr>
              <a:spLocks/>
            </p:cNvSpPr>
            <p:nvPr userDrawn="1"/>
          </p:nvSpPr>
          <p:spPr bwMode="auto">
            <a:xfrm>
              <a:off x="7096125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6" name="Freeform 107"/>
            <p:cNvSpPr>
              <a:spLocks/>
            </p:cNvSpPr>
            <p:nvPr userDrawn="1"/>
          </p:nvSpPr>
          <p:spPr bwMode="auto">
            <a:xfrm>
              <a:off x="7269163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7" name="Freeform 108"/>
            <p:cNvSpPr>
              <a:spLocks/>
            </p:cNvSpPr>
            <p:nvPr userDrawn="1"/>
          </p:nvSpPr>
          <p:spPr bwMode="auto">
            <a:xfrm>
              <a:off x="7446963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8" name="Freeform 109"/>
            <p:cNvSpPr>
              <a:spLocks/>
            </p:cNvSpPr>
            <p:nvPr userDrawn="1"/>
          </p:nvSpPr>
          <p:spPr bwMode="auto">
            <a:xfrm>
              <a:off x="6919913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49" name="Freeform 110"/>
            <p:cNvSpPr>
              <a:spLocks/>
            </p:cNvSpPr>
            <p:nvPr userDrawn="1"/>
          </p:nvSpPr>
          <p:spPr bwMode="auto">
            <a:xfrm>
              <a:off x="7096125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0" name="Freeform 111"/>
            <p:cNvSpPr>
              <a:spLocks/>
            </p:cNvSpPr>
            <p:nvPr userDrawn="1"/>
          </p:nvSpPr>
          <p:spPr bwMode="auto">
            <a:xfrm>
              <a:off x="7269163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1" name="Freeform 112"/>
            <p:cNvSpPr>
              <a:spLocks/>
            </p:cNvSpPr>
            <p:nvPr userDrawn="1"/>
          </p:nvSpPr>
          <p:spPr bwMode="auto">
            <a:xfrm>
              <a:off x="7446963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2" name="Freeform 113"/>
            <p:cNvSpPr>
              <a:spLocks/>
            </p:cNvSpPr>
            <p:nvPr userDrawn="1"/>
          </p:nvSpPr>
          <p:spPr bwMode="auto">
            <a:xfrm>
              <a:off x="6919913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3" name="Freeform 114"/>
            <p:cNvSpPr>
              <a:spLocks/>
            </p:cNvSpPr>
            <p:nvPr userDrawn="1"/>
          </p:nvSpPr>
          <p:spPr bwMode="auto">
            <a:xfrm>
              <a:off x="7096125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4" name="Freeform 115"/>
            <p:cNvSpPr>
              <a:spLocks/>
            </p:cNvSpPr>
            <p:nvPr userDrawn="1"/>
          </p:nvSpPr>
          <p:spPr bwMode="auto">
            <a:xfrm>
              <a:off x="7269163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5" name="Freeform 116"/>
            <p:cNvSpPr>
              <a:spLocks/>
            </p:cNvSpPr>
            <p:nvPr userDrawn="1"/>
          </p:nvSpPr>
          <p:spPr bwMode="auto">
            <a:xfrm>
              <a:off x="7446963" y="1641475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6" name="Freeform 117"/>
            <p:cNvSpPr>
              <a:spLocks/>
            </p:cNvSpPr>
            <p:nvPr userDrawn="1"/>
          </p:nvSpPr>
          <p:spPr bwMode="auto">
            <a:xfrm>
              <a:off x="6919913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7" name="Freeform 118"/>
            <p:cNvSpPr>
              <a:spLocks/>
            </p:cNvSpPr>
            <p:nvPr userDrawn="1"/>
          </p:nvSpPr>
          <p:spPr bwMode="auto">
            <a:xfrm>
              <a:off x="7096125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8" name="Freeform 119"/>
            <p:cNvSpPr>
              <a:spLocks/>
            </p:cNvSpPr>
            <p:nvPr userDrawn="1"/>
          </p:nvSpPr>
          <p:spPr bwMode="auto">
            <a:xfrm>
              <a:off x="7269163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59" name="Freeform 120"/>
            <p:cNvSpPr>
              <a:spLocks/>
            </p:cNvSpPr>
            <p:nvPr userDrawn="1"/>
          </p:nvSpPr>
          <p:spPr bwMode="auto">
            <a:xfrm>
              <a:off x="7446963" y="1817688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0" name="Freeform 121"/>
            <p:cNvSpPr>
              <a:spLocks/>
            </p:cNvSpPr>
            <p:nvPr userDrawn="1"/>
          </p:nvSpPr>
          <p:spPr bwMode="auto">
            <a:xfrm>
              <a:off x="6919913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1" name="Freeform 122"/>
            <p:cNvSpPr>
              <a:spLocks/>
            </p:cNvSpPr>
            <p:nvPr userDrawn="1"/>
          </p:nvSpPr>
          <p:spPr bwMode="auto">
            <a:xfrm>
              <a:off x="7096125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2" name="Freeform 123"/>
            <p:cNvSpPr>
              <a:spLocks/>
            </p:cNvSpPr>
            <p:nvPr userDrawn="1"/>
          </p:nvSpPr>
          <p:spPr bwMode="auto">
            <a:xfrm>
              <a:off x="7269163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3" name="Freeform 124"/>
            <p:cNvSpPr>
              <a:spLocks/>
            </p:cNvSpPr>
            <p:nvPr userDrawn="1"/>
          </p:nvSpPr>
          <p:spPr bwMode="auto">
            <a:xfrm>
              <a:off x="7446963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4" name="Freeform 125"/>
            <p:cNvSpPr>
              <a:spLocks/>
            </p:cNvSpPr>
            <p:nvPr userDrawn="1"/>
          </p:nvSpPr>
          <p:spPr bwMode="auto">
            <a:xfrm>
              <a:off x="6919913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5" name="Freeform 126"/>
            <p:cNvSpPr>
              <a:spLocks/>
            </p:cNvSpPr>
            <p:nvPr userDrawn="1"/>
          </p:nvSpPr>
          <p:spPr bwMode="auto">
            <a:xfrm>
              <a:off x="7096125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6" name="Freeform 127"/>
            <p:cNvSpPr>
              <a:spLocks/>
            </p:cNvSpPr>
            <p:nvPr userDrawn="1"/>
          </p:nvSpPr>
          <p:spPr bwMode="auto">
            <a:xfrm>
              <a:off x="7269163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7" name="Freeform 128"/>
            <p:cNvSpPr>
              <a:spLocks/>
            </p:cNvSpPr>
            <p:nvPr userDrawn="1"/>
          </p:nvSpPr>
          <p:spPr bwMode="auto">
            <a:xfrm>
              <a:off x="7446963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8" name="Freeform 129"/>
            <p:cNvSpPr>
              <a:spLocks/>
            </p:cNvSpPr>
            <p:nvPr userDrawn="1"/>
          </p:nvSpPr>
          <p:spPr bwMode="auto">
            <a:xfrm>
              <a:off x="6919913" y="235108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69" name="Freeform 130"/>
            <p:cNvSpPr>
              <a:spLocks/>
            </p:cNvSpPr>
            <p:nvPr userDrawn="1"/>
          </p:nvSpPr>
          <p:spPr bwMode="auto">
            <a:xfrm>
              <a:off x="7269163" y="235108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0" name="Freeform 131"/>
            <p:cNvSpPr>
              <a:spLocks/>
            </p:cNvSpPr>
            <p:nvPr userDrawn="1"/>
          </p:nvSpPr>
          <p:spPr bwMode="auto">
            <a:xfrm>
              <a:off x="7446963" y="235108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1" name="Freeform 132"/>
            <p:cNvSpPr>
              <a:spLocks/>
            </p:cNvSpPr>
            <p:nvPr userDrawn="1"/>
          </p:nvSpPr>
          <p:spPr bwMode="auto">
            <a:xfrm>
              <a:off x="7096125" y="2528888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2" name="Freeform 133"/>
            <p:cNvSpPr>
              <a:spLocks/>
            </p:cNvSpPr>
            <p:nvPr userDrawn="1"/>
          </p:nvSpPr>
          <p:spPr bwMode="auto">
            <a:xfrm>
              <a:off x="8320088" y="181768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3" name="Freeform 134"/>
            <p:cNvSpPr>
              <a:spLocks/>
            </p:cNvSpPr>
            <p:nvPr userDrawn="1"/>
          </p:nvSpPr>
          <p:spPr bwMode="auto">
            <a:xfrm>
              <a:off x="8496300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4" name="Freeform 135"/>
            <p:cNvSpPr>
              <a:spLocks/>
            </p:cNvSpPr>
            <p:nvPr userDrawn="1"/>
          </p:nvSpPr>
          <p:spPr bwMode="auto">
            <a:xfrm>
              <a:off x="7446963" y="758825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5" name="Freeform 136"/>
            <p:cNvSpPr>
              <a:spLocks/>
            </p:cNvSpPr>
            <p:nvPr userDrawn="1"/>
          </p:nvSpPr>
          <p:spPr bwMode="auto">
            <a:xfrm>
              <a:off x="7796213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6" name="Freeform 137"/>
            <p:cNvSpPr>
              <a:spLocks/>
            </p:cNvSpPr>
            <p:nvPr userDrawn="1"/>
          </p:nvSpPr>
          <p:spPr bwMode="auto">
            <a:xfrm>
              <a:off x="7969250" y="758825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7" name="Freeform 138"/>
            <p:cNvSpPr>
              <a:spLocks/>
            </p:cNvSpPr>
            <p:nvPr userDrawn="1"/>
          </p:nvSpPr>
          <p:spPr bwMode="auto">
            <a:xfrm>
              <a:off x="8147050" y="758825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8" name="Freeform 139"/>
            <p:cNvSpPr>
              <a:spLocks/>
            </p:cNvSpPr>
            <p:nvPr userDrawn="1"/>
          </p:nvSpPr>
          <p:spPr bwMode="auto">
            <a:xfrm>
              <a:off x="7620000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79" name="Freeform 140"/>
            <p:cNvSpPr>
              <a:spLocks/>
            </p:cNvSpPr>
            <p:nvPr userDrawn="1"/>
          </p:nvSpPr>
          <p:spPr bwMode="auto">
            <a:xfrm>
              <a:off x="7796213" y="93503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0" name="Freeform 141"/>
            <p:cNvSpPr>
              <a:spLocks/>
            </p:cNvSpPr>
            <p:nvPr userDrawn="1"/>
          </p:nvSpPr>
          <p:spPr bwMode="auto">
            <a:xfrm>
              <a:off x="7969250" y="935038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1" name="Freeform 142"/>
            <p:cNvSpPr>
              <a:spLocks/>
            </p:cNvSpPr>
            <p:nvPr userDrawn="1"/>
          </p:nvSpPr>
          <p:spPr bwMode="auto">
            <a:xfrm>
              <a:off x="8147050" y="935038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2" name="Freeform 143"/>
            <p:cNvSpPr>
              <a:spLocks/>
            </p:cNvSpPr>
            <p:nvPr userDrawn="1"/>
          </p:nvSpPr>
          <p:spPr bwMode="auto">
            <a:xfrm>
              <a:off x="8320088" y="93503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3" name="Freeform 144"/>
            <p:cNvSpPr>
              <a:spLocks/>
            </p:cNvSpPr>
            <p:nvPr userDrawn="1"/>
          </p:nvSpPr>
          <p:spPr bwMode="auto">
            <a:xfrm>
              <a:off x="8496300" y="935038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4" name="Freeform 145"/>
            <p:cNvSpPr>
              <a:spLocks/>
            </p:cNvSpPr>
            <p:nvPr userDrawn="1"/>
          </p:nvSpPr>
          <p:spPr bwMode="auto">
            <a:xfrm>
              <a:off x="7620000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5" name="Freeform 146"/>
            <p:cNvSpPr>
              <a:spLocks/>
            </p:cNvSpPr>
            <p:nvPr userDrawn="1"/>
          </p:nvSpPr>
          <p:spPr bwMode="auto">
            <a:xfrm>
              <a:off x="7796213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6" name="Freeform 147"/>
            <p:cNvSpPr>
              <a:spLocks/>
            </p:cNvSpPr>
            <p:nvPr userDrawn="1"/>
          </p:nvSpPr>
          <p:spPr bwMode="auto">
            <a:xfrm>
              <a:off x="7969250" y="1111250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7" name="Freeform 148"/>
            <p:cNvSpPr>
              <a:spLocks/>
            </p:cNvSpPr>
            <p:nvPr userDrawn="1"/>
          </p:nvSpPr>
          <p:spPr bwMode="auto">
            <a:xfrm>
              <a:off x="8147050" y="1111250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8" name="Freeform 149"/>
            <p:cNvSpPr>
              <a:spLocks/>
            </p:cNvSpPr>
            <p:nvPr userDrawn="1"/>
          </p:nvSpPr>
          <p:spPr bwMode="auto">
            <a:xfrm>
              <a:off x="8320088" y="1111250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89" name="Freeform 150"/>
            <p:cNvSpPr>
              <a:spLocks/>
            </p:cNvSpPr>
            <p:nvPr userDrawn="1"/>
          </p:nvSpPr>
          <p:spPr bwMode="auto">
            <a:xfrm>
              <a:off x="8496300" y="1111250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0" name="Freeform 151"/>
            <p:cNvSpPr>
              <a:spLocks/>
            </p:cNvSpPr>
            <p:nvPr userDrawn="1"/>
          </p:nvSpPr>
          <p:spPr bwMode="auto">
            <a:xfrm>
              <a:off x="7620000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1" name="Freeform 152"/>
            <p:cNvSpPr>
              <a:spLocks/>
            </p:cNvSpPr>
            <p:nvPr userDrawn="1"/>
          </p:nvSpPr>
          <p:spPr bwMode="auto">
            <a:xfrm>
              <a:off x="7796213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2" name="Freeform 153"/>
            <p:cNvSpPr>
              <a:spLocks/>
            </p:cNvSpPr>
            <p:nvPr userDrawn="1"/>
          </p:nvSpPr>
          <p:spPr bwMode="auto">
            <a:xfrm>
              <a:off x="7969250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3" name="Freeform 154"/>
            <p:cNvSpPr>
              <a:spLocks/>
            </p:cNvSpPr>
            <p:nvPr userDrawn="1"/>
          </p:nvSpPr>
          <p:spPr bwMode="auto">
            <a:xfrm>
              <a:off x="8147050" y="1289050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4" name="Freeform 155"/>
            <p:cNvSpPr>
              <a:spLocks/>
            </p:cNvSpPr>
            <p:nvPr userDrawn="1"/>
          </p:nvSpPr>
          <p:spPr bwMode="auto">
            <a:xfrm>
              <a:off x="8496300" y="1289050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5" name="Freeform 156"/>
            <p:cNvSpPr>
              <a:spLocks/>
            </p:cNvSpPr>
            <p:nvPr userDrawn="1"/>
          </p:nvSpPr>
          <p:spPr bwMode="auto">
            <a:xfrm>
              <a:off x="8669338" y="1289050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6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6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6" name="Freeform 157"/>
            <p:cNvSpPr>
              <a:spLocks/>
            </p:cNvSpPr>
            <p:nvPr userDrawn="1"/>
          </p:nvSpPr>
          <p:spPr bwMode="auto">
            <a:xfrm>
              <a:off x="7620000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7" name="Freeform 158"/>
            <p:cNvSpPr>
              <a:spLocks/>
            </p:cNvSpPr>
            <p:nvPr userDrawn="1"/>
          </p:nvSpPr>
          <p:spPr bwMode="auto">
            <a:xfrm>
              <a:off x="7796213" y="1465263"/>
              <a:ext cx="150813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8" name="Freeform 159"/>
            <p:cNvSpPr>
              <a:spLocks/>
            </p:cNvSpPr>
            <p:nvPr userDrawn="1"/>
          </p:nvSpPr>
          <p:spPr bwMode="auto">
            <a:xfrm>
              <a:off x="7969250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799" name="Freeform 160"/>
            <p:cNvSpPr>
              <a:spLocks/>
            </p:cNvSpPr>
            <p:nvPr userDrawn="1"/>
          </p:nvSpPr>
          <p:spPr bwMode="auto">
            <a:xfrm>
              <a:off x="8147050" y="1465263"/>
              <a:ext cx="149225" cy="152400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0" name="Freeform 161"/>
            <p:cNvSpPr>
              <a:spLocks/>
            </p:cNvSpPr>
            <p:nvPr userDrawn="1"/>
          </p:nvSpPr>
          <p:spPr bwMode="auto">
            <a:xfrm>
              <a:off x="8669338" y="1465263"/>
              <a:ext cx="153988" cy="152400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1" name="Freeform 162"/>
            <p:cNvSpPr>
              <a:spLocks/>
            </p:cNvSpPr>
            <p:nvPr userDrawn="1"/>
          </p:nvSpPr>
          <p:spPr bwMode="auto">
            <a:xfrm>
              <a:off x="7620000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2" name="Freeform 163"/>
            <p:cNvSpPr>
              <a:spLocks/>
            </p:cNvSpPr>
            <p:nvPr userDrawn="1"/>
          </p:nvSpPr>
          <p:spPr bwMode="auto">
            <a:xfrm>
              <a:off x="7796213" y="164147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3" name="Freeform 164"/>
            <p:cNvSpPr>
              <a:spLocks/>
            </p:cNvSpPr>
            <p:nvPr userDrawn="1"/>
          </p:nvSpPr>
          <p:spPr bwMode="auto">
            <a:xfrm>
              <a:off x="7969250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4" name="Freeform 165"/>
            <p:cNvSpPr>
              <a:spLocks/>
            </p:cNvSpPr>
            <p:nvPr userDrawn="1"/>
          </p:nvSpPr>
          <p:spPr bwMode="auto">
            <a:xfrm>
              <a:off x="8669338" y="1641475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5" name="Freeform 166"/>
            <p:cNvSpPr>
              <a:spLocks/>
            </p:cNvSpPr>
            <p:nvPr userDrawn="1"/>
          </p:nvSpPr>
          <p:spPr bwMode="auto">
            <a:xfrm>
              <a:off x="7620000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6" name="Freeform 167"/>
            <p:cNvSpPr>
              <a:spLocks/>
            </p:cNvSpPr>
            <p:nvPr userDrawn="1"/>
          </p:nvSpPr>
          <p:spPr bwMode="auto">
            <a:xfrm>
              <a:off x="7796213" y="181768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7" name="Freeform 168"/>
            <p:cNvSpPr>
              <a:spLocks/>
            </p:cNvSpPr>
            <p:nvPr userDrawn="1"/>
          </p:nvSpPr>
          <p:spPr bwMode="auto">
            <a:xfrm>
              <a:off x="7969250" y="1817688"/>
              <a:ext cx="153988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8" name="Freeform 169"/>
            <p:cNvSpPr>
              <a:spLocks/>
            </p:cNvSpPr>
            <p:nvPr userDrawn="1"/>
          </p:nvSpPr>
          <p:spPr bwMode="auto">
            <a:xfrm>
              <a:off x="7620000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09" name="Freeform 170"/>
            <p:cNvSpPr>
              <a:spLocks/>
            </p:cNvSpPr>
            <p:nvPr userDrawn="1"/>
          </p:nvSpPr>
          <p:spPr bwMode="auto">
            <a:xfrm>
              <a:off x="7796213" y="1998663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0" name="Freeform 171"/>
            <p:cNvSpPr>
              <a:spLocks/>
            </p:cNvSpPr>
            <p:nvPr userDrawn="1"/>
          </p:nvSpPr>
          <p:spPr bwMode="auto">
            <a:xfrm>
              <a:off x="7969250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1" name="Freeform 172"/>
            <p:cNvSpPr>
              <a:spLocks/>
            </p:cNvSpPr>
            <p:nvPr userDrawn="1"/>
          </p:nvSpPr>
          <p:spPr bwMode="auto">
            <a:xfrm>
              <a:off x="8147050" y="1998663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2" name="Freeform 173"/>
            <p:cNvSpPr>
              <a:spLocks/>
            </p:cNvSpPr>
            <p:nvPr userDrawn="1"/>
          </p:nvSpPr>
          <p:spPr bwMode="auto">
            <a:xfrm>
              <a:off x="8320088" y="1998663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3" name="Freeform 174"/>
            <p:cNvSpPr>
              <a:spLocks/>
            </p:cNvSpPr>
            <p:nvPr userDrawn="1"/>
          </p:nvSpPr>
          <p:spPr bwMode="auto">
            <a:xfrm>
              <a:off x="8669338" y="1998663"/>
              <a:ext cx="153988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4" name="Freeform 175"/>
            <p:cNvSpPr>
              <a:spLocks/>
            </p:cNvSpPr>
            <p:nvPr userDrawn="1"/>
          </p:nvSpPr>
          <p:spPr bwMode="auto">
            <a:xfrm>
              <a:off x="7796213" y="2174875"/>
              <a:ext cx="150813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5" name="Freeform 176"/>
            <p:cNvSpPr>
              <a:spLocks/>
            </p:cNvSpPr>
            <p:nvPr userDrawn="1"/>
          </p:nvSpPr>
          <p:spPr bwMode="auto">
            <a:xfrm>
              <a:off x="7969250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6" name="Freeform 177"/>
            <p:cNvSpPr>
              <a:spLocks/>
            </p:cNvSpPr>
            <p:nvPr userDrawn="1"/>
          </p:nvSpPr>
          <p:spPr bwMode="auto">
            <a:xfrm>
              <a:off x="8147050" y="2174875"/>
              <a:ext cx="149225" cy="150813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7" name="Freeform 178"/>
            <p:cNvSpPr>
              <a:spLocks/>
            </p:cNvSpPr>
            <p:nvPr userDrawn="1"/>
          </p:nvSpPr>
          <p:spPr bwMode="auto">
            <a:xfrm>
              <a:off x="8320088" y="2174875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8" name="Freeform 179"/>
            <p:cNvSpPr>
              <a:spLocks/>
            </p:cNvSpPr>
            <p:nvPr userDrawn="1"/>
          </p:nvSpPr>
          <p:spPr bwMode="auto">
            <a:xfrm>
              <a:off x="8669338" y="2174875"/>
              <a:ext cx="153988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19" name="Freeform 180"/>
            <p:cNvSpPr>
              <a:spLocks/>
            </p:cNvSpPr>
            <p:nvPr userDrawn="1"/>
          </p:nvSpPr>
          <p:spPr bwMode="auto">
            <a:xfrm>
              <a:off x="8320088" y="2351088"/>
              <a:ext cx="152400" cy="150813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10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10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1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0" name="Freeform 181"/>
            <p:cNvSpPr>
              <a:spLocks/>
            </p:cNvSpPr>
            <p:nvPr userDrawn="1"/>
          </p:nvSpPr>
          <p:spPr bwMode="auto">
            <a:xfrm>
              <a:off x="8147050" y="2528888"/>
              <a:ext cx="149225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6 h 45"/>
                <a:gd name="T6" fmla="*/ 0 w 45"/>
                <a:gd name="T7" fmla="*/ 10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10 h 45"/>
                <a:gd name="T14" fmla="*/ 45 w 45"/>
                <a:gd name="T15" fmla="*/ 36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1" name="Freeform 182"/>
            <p:cNvSpPr>
              <a:spLocks/>
            </p:cNvSpPr>
            <p:nvPr userDrawn="1"/>
          </p:nvSpPr>
          <p:spPr bwMode="auto">
            <a:xfrm>
              <a:off x="8496300" y="225425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2" name="Freeform 183"/>
            <p:cNvSpPr>
              <a:spLocks/>
            </p:cNvSpPr>
            <p:nvPr userDrawn="1"/>
          </p:nvSpPr>
          <p:spPr bwMode="auto">
            <a:xfrm>
              <a:off x="8320088" y="401638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3" name="Freeform 184"/>
            <p:cNvSpPr>
              <a:spLocks/>
            </p:cNvSpPr>
            <p:nvPr userDrawn="1"/>
          </p:nvSpPr>
          <p:spPr bwMode="auto">
            <a:xfrm>
              <a:off x="8496300" y="401638"/>
              <a:ext cx="150813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4" name="Freeform 185"/>
            <p:cNvSpPr>
              <a:spLocks/>
            </p:cNvSpPr>
            <p:nvPr userDrawn="1"/>
          </p:nvSpPr>
          <p:spPr bwMode="auto">
            <a:xfrm>
              <a:off x="8147050" y="577850"/>
              <a:ext cx="149225" cy="153988"/>
            </a:xfrm>
            <a:custGeom>
              <a:avLst/>
              <a:gdLst>
                <a:gd name="T0" fmla="*/ 35 w 45"/>
                <a:gd name="T1" fmla="*/ 46 h 46"/>
                <a:gd name="T2" fmla="*/ 10 w 45"/>
                <a:gd name="T3" fmla="*/ 46 h 46"/>
                <a:gd name="T4" fmla="*/ 0 w 45"/>
                <a:gd name="T5" fmla="*/ 36 h 46"/>
                <a:gd name="T6" fmla="*/ 0 w 45"/>
                <a:gd name="T7" fmla="*/ 10 h 46"/>
                <a:gd name="T8" fmla="*/ 10 w 45"/>
                <a:gd name="T9" fmla="*/ 0 h 46"/>
                <a:gd name="T10" fmla="*/ 35 w 45"/>
                <a:gd name="T11" fmla="*/ 0 h 46"/>
                <a:gd name="T12" fmla="*/ 45 w 45"/>
                <a:gd name="T13" fmla="*/ 10 h 46"/>
                <a:gd name="T14" fmla="*/ 45 w 45"/>
                <a:gd name="T15" fmla="*/ 36 h 46"/>
                <a:gd name="T16" fmla="*/ 35 w 4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35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5" name="Freeform 186"/>
            <p:cNvSpPr>
              <a:spLocks/>
            </p:cNvSpPr>
            <p:nvPr userDrawn="1"/>
          </p:nvSpPr>
          <p:spPr bwMode="auto">
            <a:xfrm>
              <a:off x="8320088" y="577850"/>
              <a:ext cx="152400" cy="153988"/>
            </a:xfrm>
            <a:custGeom>
              <a:avLst/>
              <a:gdLst>
                <a:gd name="T0" fmla="*/ 36 w 46"/>
                <a:gd name="T1" fmla="*/ 46 h 46"/>
                <a:gd name="T2" fmla="*/ 10 w 46"/>
                <a:gd name="T3" fmla="*/ 46 h 46"/>
                <a:gd name="T4" fmla="*/ 0 w 46"/>
                <a:gd name="T5" fmla="*/ 36 h 46"/>
                <a:gd name="T6" fmla="*/ 0 w 46"/>
                <a:gd name="T7" fmla="*/ 10 h 46"/>
                <a:gd name="T8" fmla="*/ 10 w 46"/>
                <a:gd name="T9" fmla="*/ 0 h 46"/>
                <a:gd name="T10" fmla="*/ 36 w 46"/>
                <a:gd name="T11" fmla="*/ 0 h 46"/>
                <a:gd name="T12" fmla="*/ 46 w 46"/>
                <a:gd name="T13" fmla="*/ 10 h 46"/>
                <a:gd name="T14" fmla="*/ 46 w 46"/>
                <a:gd name="T15" fmla="*/ 36 h 46"/>
                <a:gd name="T16" fmla="*/ 36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36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5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5"/>
                    <a:pt x="46" y="1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41"/>
                    <a:pt x="41" y="46"/>
                    <a:pt x="3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6" name="Freeform 187"/>
            <p:cNvSpPr>
              <a:spLocks/>
            </p:cNvSpPr>
            <p:nvPr userDrawn="1"/>
          </p:nvSpPr>
          <p:spPr bwMode="auto">
            <a:xfrm>
              <a:off x="8320088" y="758825"/>
              <a:ext cx="152400" cy="149225"/>
            </a:xfrm>
            <a:custGeom>
              <a:avLst/>
              <a:gdLst>
                <a:gd name="T0" fmla="*/ 36 w 46"/>
                <a:gd name="T1" fmla="*/ 45 h 45"/>
                <a:gd name="T2" fmla="*/ 10 w 46"/>
                <a:gd name="T3" fmla="*/ 45 h 45"/>
                <a:gd name="T4" fmla="*/ 0 w 46"/>
                <a:gd name="T5" fmla="*/ 35 h 45"/>
                <a:gd name="T6" fmla="*/ 0 w 46"/>
                <a:gd name="T7" fmla="*/ 9 h 45"/>
                <a:gd name="T8" fmla="*/ 10 w 46"/>
                <a:gd name="T9" fmla="*/ 0 h 45"/>
                <a:gd name="T10" fmla="*/ 36 w 46"/>
                <a:gd name="T11" fmla="*/ 0 h 45"/>
                <a:gd name="T12" fmla="*/ 46 w 46"/>
                <a:gd name="T13" fmla="*/ 9 h 45"/>
                <a:gd name="T14" fmla="*/ 46 w 46"/>
                <a:gd name="T15" fmla="*/ 35 h 45"/>
                <a:gd name="T16" fmla="*/ 36 w 4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36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0"/>
                    <a:pt x="46" y="4"/>
                    <a:pt x="46" y="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41"/>
                    <a:pt x="41" y="45"/>
                    <a:pt x="3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827" name="Freeform 188"/>
            <p:cNvSpPr>
              <a:spLocks/>
            </p:cNvSpPr>
            <p:nvPr userDrawn="1"/>
          </p:nvSpPr>
          <p:spPr bwMode="auto">
            <a:xfrm>
              <a:off x="8496300" y="758825"/>
              <a:ext cx="150813" cy="149225"/>
            </a:xfrm>
            <a:custGeom>
              <a:avLst/>
              <a:gdLst>
                <a:gd name="T0" fmla="*/ 35 w 45"/>
                <a:gd name="T1" fmla="*/ 45 h 45"/>
                <a:gd name="T2" fmla="*/ 10 w 45"/>
                <a:gd name="T3" fmla="*/ 45 h 45"/>
                <a:gd name="T4" fmla="*/ 0 w 45"/>
                <a:gd name="T5" fmla="*/ 35 h 45"/>
                <a:gd name="T6" fmla="*/ 0 w 45"/>
                <a:gd name="T7" fmla="*/ 9 h 45"/>
                <a:gd name="T8" fmla="*/ 10 w 45"/>
                <a:gd name="T9" fmla="*/ 0 h 45"/>
                <a:gd name="T10" fmla="*/ 35 w 45"/>
                <a:gd name="T11" fmla="*/ 0 h 45"/>
                <a:gd name="T12" fmla="*/ 45 w 45"/>
                <a:gd name="T13" fmla="*/ 9 h 45"/>
                <a:gd name="T14" fmla="*/ 45 w 45"/>
                <a:gd name="T15" fmla="*/ 35 h 45"/>
                <a:gd name="T16" fmla="*/ 35 w 45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35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5"/>
                    <a:pt x="0" y="41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4"/>
                    <a:pt x="45" y="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41"/>
                    <a:pt x="41" y="4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</p:grpSp>
      <p:sp>
        <p:nvSpPr>
          <p:cNvPr id="242" name="Прямоугольник 241"/>
          <p:cNvSpPr/>
          <p:nvPr userDrawn="1"/>
        </p:nvSpPr>
        <p:spPr>
          <a:xfrm>
            <a:off x="0" y="3772109"/>
            <a:ext cx="12192000" cy="1341067"/>
          </a:xfrm>
          <a:prstGeom prst="rect">
            <a:avLst/>
          </a:prstGeom>
          <a:solidFill>
            <a:srgbClr val="BDDBED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243" name="Текст 2"/>
          <p:cNvSpPr>
            <a:spLocks noGrp="1"/>
          </p:cNvSpPr>
          <p:nvPr>
            <p:ph type="body" sz="quarter" idx="13" hasCustomPrompt="1"/>
          </p:nvPr>
        </p:nvSpPr>
        <p:spPr>
          <a:xfrm>
            <a:off x="672602" y="3879595"/>
            <a:ext cx="10846796" cy="480000"/>
          </a:xfrm>
          <a:prstGeom prst="rect">
            <a:avLst/>
          </a:prstGeom>
        </p:spPr>
        <p:txBody>
          <a:bodyPr lIns="0" rIns="0" bIns="10800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3 строки</a:t>
            </a:r>
          </a:p>
        </p:txBody>
      </p:sp>
      <p:pic>
        <p:nvPicPr>
          <p:cNvPr id="238" name="Рисунок 23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915" y="492476"/>
            <a:ext cx="2250927" cy="698055"/>
          </a:xfrm>
          <a:prstGeom prst="rect">
            <a:avLst/>
          </a:prstGeom>
        </p:spPr>
      </p:pic>
      <p:cxnSp>
        <p:nvCxnSpPr>
          <p:cNvPr id="285" name="Прямая соединительная линия 284"/>
          <p:cNvCxnSpPr/>
          <p:nvPr userDrawn="1"/>
        </p:nvCxnSpPr>
        <p:spPr>
          <a:xfrm>
            <a:off x="1702672" y="506867"/>
            <a:ext cx="0" cy="648253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Прямая соединительная линия 285"/>
          <p:cNvCxnSpPr/>
          <p:nvPr userDrawn="1"/>
        </p:nvCxnSpPr>
        <p:spPr>
          <a:xfrm>
            <a:off x="5823567" y="506867"/>
            <a:ext cx="0" cy="648253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9" name="Группа 288"/>
          <p:cNvGrpSpPr/>
          <p:nvPr userDrawn="1"/>
        </p:nvGrpSpPr>
        <p:grpSpPr>
          <a:xfrm>
            <a:off x="1866901" y="571500"/>
            <a:ext cx="3550754" cy="608013"/>
            <a:chOff x="1866901" y="571500"/>
            <a:chExt cx="3550754" cy="608013"/>
          </a:xfrm>
        </p:grpSpPr>
        <p:pic>
          <p:nvPicPr>
            <p:cNvPr id="290" name="Рисунок 28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6887" y="598047"/>
              <a:ext cx="1780768" cy="572400"/>
            </a:xfrm>
            <a:prstGeom prst="rect">
              <a:avLst/>
            </a:prstGeom>
          </p:spPr>
        </p:pic>
        <p:grpSp>
          <p:nvGrpSpPr>
            <p:cNvPr id="291" name="Group 86"/>
            <p:cNvGrpSpPr>
              <a:grpSpLocks noChangeAspect="1"/>
            </p:cNvGrpSpPr>
            <p:nvPr userDrawn="1"/>
          </p:nvGrpSpPr>
          <p:grpSpPr bwMode="auto">
            <a:xfrm>
              <a:off x="1866901" y="571500"/>
              <a:ext cx="1625600" cy="608013"/>
              <a:chOff x="1176" y="360"/>
              <a:chExt cx="1024" cy="383"/>
            </a:xfrm>
          </p:grpSpPr>
          <p:sp>
            <p:nvSpPr>
              <p:cNvPr id="292" name="Freeform 87"/>
              <p:cNvSpPr>
                <a:spLocks/>
              </p:cNvSpPr>
              <p:nvPr userDrawn="1"/>
            </p:nvSpPr>
            <p:spPr bwMode="auto">
              <a:xfrm>
                <a:off x="1176" y="360"/>
                <a:ext cx="127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3" name="Freeform 88"/>
              <p:cNvSpPr>
                <a:spLocks/>
              </p:cNvSpPr>
              <p:nvPr userDrawn="1"/>
            </p:nvSpPr>
            <p:spPr bwMode="auto">
              <a:xfrm>
                <a:off x="1176" y="360"/>
                <a:ext cx="127" cy="127"/>
              </a:xfrm>
              <a:custGeom>
                <a:avLst/>
                <a:gdLst>
                  <a:gd name="T0" fmla="*/ 106 w 127"/>
                  <a:gd name="T1" fmla="*/ 127 h 127"/>
                  <a:gd name="T2" fmla="*/ 21 w 127"/>
                  <a:gd name="T3" fmla="*/ 127 h 127"/>
                  <a:gd name="T4" fmla="*/ 0 w 127"/>
                  <a:gd name="T5" fmla="*/ 106 h 127"/>
                  <a:gd name="T6" fmla="*/ 0 w 127"/>
                  <a:gd name="T7" fmla="*/ 21 h 127"/>
                  <a:gd name="T8" fmla="*/ 21 w 127"/>
                  <a:gd name="T9" fmla="*/ 0 h 127"/>
                  <a:gd name="T10" fmla="*/ 106 w 127"/>
                  <a:gd name="T11" fmla="*/ 0 h 127"/>
                  <a:gd name="T12" fmla="*/ 127 w 127"/>
                  <a:gd name="T13" fmla="*/ 21 h 127"/>
                  <a:gd name="T14" fmla="*/ 127 w 127"/>
                  <a:gd name="T15" fmla="*/ 106 h 127"/>
                  <a:gd name="T16" fmla="*/ 106 w 127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27">
                    <a:moveTo>
                      <a:pt x="106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0"/>
                      <a:pt x="127" y="10"/>
                      <a:pt x="127" y="21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7" y="117"/>
                      <a:pt x="117" y="127"/>
                      <a:pt x="106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4" name="Freeform 89"/>
              <p:cNvSpPr>
                <a:spLocks/>
              </p:cNvSpPr>
              <p:nvPr userDrawn="1"/>
            </p:nvSpPr>
            <p:spPr bwMode="auto">
              <a:xfrm>
                <a:off x="1303" y="360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5" name="Freeform 90"/>
              <p:cNvSpPr>
                <a:spLocks/>
              </p:cNvSpPr>
              <p:nvPr userDrawn="1"/>
            </p:nvSpPr>
            <p:spPr bwMode="auto">
              <a:xfrm>
                <a:off x="1303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6" name="Freeform 91"/>
              <p:cNvSpPr>
                <a:spLocks/>
              </p:cNvSpPr>
              <p:nvPr userDrawn="1"/>
            </p:nvSpPr>
            <p:spPr bwMode="auto">
              <a:xfrm>
                <a:off x="1303" y="616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7" name="Freeform 92"/>
              <p:cNvSpPr>
                <a:spLocks/>
              </p:cNvSpPr>
              <p:nvPr userDrawn="1"/>
            </p:nvSpPr>
            <p:spPr bwMode="auto">
              <a:xfrm>
                <a:off x="1303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8" name="Freeform 93"/>
              <p:cNvSpPr>
                <a:spLocks/>
              </p:cNvSpPr>
              <p:nvPr userDrawn="1"/>
            </p:nvSpPr>
            <p:spPr bwMode="auto">
              <a:xfrm>
                <a:off x="1176" y="487"/>
                <a:ext cx="127" cy="129"/>
              </a:xfrm>
              <a:custGeom>
                <a:avLst/>
                <a:gdLst>
                  <a:gd name="T0" fmla="*/ 1779 w 2128"/>
                  <a:gd name="T1" fmla="*/ 2160 h 2160"/>
                  <a:gd name="T2" fmla="*/ 350 w 2128"/>
                  <a:gd name="T3" fmla="*/ 2160 h 2160"/>
                  <a:gd name="T4" fmla="*/ 0 w 2128"/>
                  <a:gd name="T5" fmla="*/ 1806 h 2160"/>
                  <a:gd name="T6" fmla="*/ 0 w 2128"/>
                  <a:gd name="T7" fmla="*/ 355 h 2160"/>
                  <a:gd name="T8" fmla="*/ 350 w 2128"/>
                  <a:gd name="T9" fmla="*/ 0 h 2160"/>
                  <a:gd name="T10" fmla="*/ 1779 w 2128"/>
                  <a:gd name="T11" fmla="*/ 0 h 2160"/>
                  <a:gd name="T12" fmla="*/ 2128 w 2128"/>
                  <a:gd name="T13" fmla="*/ 355 h 2160"/>
                  <a:gd name="T14" fmla="*/ 2128 w 2128"/>
                  <a:gd name="T15" fmla="*/ 1806 h 2160"/>
                  <a:gd name="T16" fmla="*/ 1779 w 2128"/>
                  <a:gd name="T17" fmla="*/ 216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60">
                    <a:moveTo>
                      <a:pt x="1779" y="2160"/>
                    </a:moveTo>
                    <a:cubicBezTo>
                      <a:pt x="350" y="2160"/>
                      <a:pt x="350" y="2160"/>
                      <a:pt x="350" y="2160"/>
                    </a:cubicBezTo>
                    <a:cubicBezTo>
                      <a:pt x="167" y="2160"/>
                      <a:pt x="0" y="1992"/>
                      <a:pt x="0" y="1806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169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9"/>
                      <a:pt x="2128" y="355"/>
                    </a:cubicBezTo>
                    <a:cubicBezTo>
                      <a:pt x="2128" y="1806"/>
                      <a:pt x="2128" y="1806"/>
                      <a:pt x="2128" y="1806"/>
                    </a:cubicBezTo>
                    <a:cubicBezTo>
                      <a:pt x="2128" y="1992"/>
                      <a:pt x="1962" y="2160"/>
                      <a:pt x="1779" y="216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9" name="Freeform 94"/>
              <p:cNvSpPr>
                <a:spLocks/>
              </p:cNvSpPr>
              <p:nvPr userDrawn="1"/>
            </p:nvSpPr>
            <p:spPr bwMode="auto">
              <a:xfrm>
                <a:off x="1176" y="487"/>
                <a:ext cx="127" cy="129"/>
              </a:xfrm>
              <a:custGeom>
                <a:avLst/>
                <a:gdLst>
                  <a:gd name="T0" fmla="*/ 106 w 127"/>
                  <a:gd name="T1" fmla="*/ 129 h 129"/>
                  <a:gd name="T2" fmla="*/ 21 w 127"/>
                  <a:gd name="T3" fmla="*/ 129 h 129"/>
                  <a:gd name="T4" fmla="*/ 0 w 127"/>
                  <a:gd name="T5" fmla="*/ 108 h 129"/>
                  <a:gd name="T6" fmla="*/ 0 w 127"/>
                  <a:gd name="T7" fmla="*/ 21 h 129"/>
                  <a:gd name="T8" fmla="*/ 21 w 127"/>
                  <a:gd name="T9" fmla="*/ 0 h 129"/>
                  <a:gd name="T10" fmla="*/ 106 w 127"/>
                  <a:gd name="T11" fmla="*/ 0 h 129"/>
                  <a:gd name="T12" fmla="*/ 127 w 127"/>
                  <a:gd name="T13" fmla="*/ 21 h 129"/>
                  <a:gd name="T14" fmla="*/ 127 w 127"/>
                  <a:gd name="T15" fmla="*/ 108 h 129"/>
                  <a:gd name="T16" fmla="*/ 106 w 127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29">
                    <a:moveTo>
                      <a:pt x="106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0"/>
                      <a:pt x="127" y="10"/>
                      <a:pt x="127" y="21"/>
                    </a:cubicBezTo>
                    <a:cubicBezTo>
                      <a:pt x="127" y="108"/>
                      <a:pt x="127" y="108"/>
                      <a:pt x="127" y="108"/>
                    </a:cubicBezTo>
                    <a:cubicBezTo>
                      <a:pt x="127" y="119"/>
                      <a:pt x="117" y="129"/>
                      <a:pt x="106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0" name="Freeform 95"/>
              <p:cNvSpPr>
                <a:spLocks/>
              </p:cNvSpPr>
              <p:nvPr userDrawn="1"/>
            </p:nvSpPr>
            <p:spPr bwMode="auto">
              <a:xfrm>
                <a:off x="1431" y="360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297 w 2128"/>
                  <a:gd name="T11" fmla="*/ 0 h 2112"/>
                  <a:gd name="T12" fmla="*/ 2128 w 2128"/>
                  <a:gd name="T13" fmla="*/ 825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297" y="0"/>
                      <a:pt x="1297" y="0"/>
                      <a:pt x="1297" y="0"/>
                    </a:cubicBezTo>
                    <a:cubicBezTo>
                      <a:pt x="1763" y="0"/>
                      <a:pt x="2128" y="363"/>
                      <a:pt x="2128" y="825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59BFA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1" name="Freeform 96"/>
              <p:cNvSpPr>
                <a:spLocks/>
              </p:cNvSpPr>
              <p:nvPr userDrawn="1"/>
            </p:nvSpPr>
            <p:spPr bwMode="auto">
              <a:xfrm>
                <a:off x="1431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78 w 128"/>
                  <a:gd name="T11" fmla="*/ 0 h 127"/>
                  <a:gd name="T12" fmla="*/ 128 w 128"/>
                  <a:gd name="T13" fmla="*/ 50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06" y="0"/>
                      <a:pt x="128" y="22"/>
                      <a:pt x="128" y="50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2" name="Freeform 97"/>
              <p:cNvSpPr>
                <a:spLocks/>
              </p:cNvSpPr>
              <p:nvPr userDrawn="1"/>
            </p:nvSpPr>
            <p:spPr bwMode="auto">
              <a:xfrm>
                <a:off x="1431" y="616"/>
                <a:ext cx="128" cy="127"/>
              </a:xfrm>
              <a:custGeom>
                <a:avLst/>
                <a:gdLst>
                  <a:gd name="T0" fmla="*/ 1264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254 h 2112"/>
                  <a:gd name="T16" fmla="*/ 1264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264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254"/>
                      <a:pt x="2128" y="1254"/>
                      <a:pt x="2128" y="1254"/>
                    </a:cubicBezTo>
                    <a:cubicBezTo>
                      <a:pt x="2128" y="1733"/>
                      <a:pt x="1746" y="2112"/>
                      <a:pt x="1264" y="2112"/>
                    </a:cubicBezTo>
                  </a:path>
                </a:pathLst>
              </a:custGeom>
              <a:solidFill>
                <a:srgbClr val="AA939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3" name="Freeform 98"/>
              <p:cNvSpPr>
                <a:spLocks/>
              </p:cNvSpPr>
              <p:nvPr userDrawn="1"/>
            </p:nvSpPr>
            <p:spPr bwMode="auto">
              <a:xfrm>
                <a:off x="1431" y="616"/>
                <a:ext cx="128" cy="127"/>
              </a:xfrm>
              <a:custGeom>
                <a:avLst/>
                <a:gdLst>
                  <a:gd name="T0" fmla="*/ 76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76 h 127"/>
                  <a:gd name="T16" fmla="*/ 76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76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28" y="104"/>
                      <a:pt x="105" y="127"/>
                      <a:pt x="76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4" name="Freeform 99"/>
              <p:cNvSpPr>
                <a:spLocks/>
              </p:cNvSpPr>
              <p:nvPr userDrawn="1"/>
            </p:nvSpPr>
            <p:spPr bwMode="auto">
              <a:xfrm>
                <a:off x="1816" y="360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732 w 2128"/>
                  <a:gd name="T3" fmla="*/ 2112 h 2112"/>
                  <a:gd name="T4" fmla="*/ 0 w 2128"/>
                  <a:gd name="T5" fmla="*/ 138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732" y="2112"/>
                      <a:pt x="732" y="2112"/>
                      <a:pt x="732" y="2112"/>
                    </a:cubicBezTo>
                    <a:cubicBezTo>
                      <a:pt x="333" y="2112"/>
                      <a:pt x="0" y="1782"/>
                      <a:pt x="0" y="138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71A9C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5" name="Freeform 100"/>
              <p:cNvSpPr>
                <a:spLocks/>
              </p:cNvSpPr>
              <p:nvPr userDrawn="1"/>
            </p:nvSpPr>
            <p:spPr bwMode="auto">
              <a:xfrm>
                <a:off x="1816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44 w 128"/>
                  <a:gd name="T3" fmla="*/ 127 h 127"/>
                  <a:gd name="T4" fmla="*/ 0 w 128"/>
                  <a:gd name="T5" fmla="*/ 83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44" y="127"/>
                      <a:pt x="44" y="127"/>
                      <a:pt x="44" y="127"/>
                    </a:cubicBezTo>
                    <a:cubicBezTo>
                      <a:pt x="20" y="127"/>
                      <a:pt x="0" y="107"/>
                      <a:pt x="0" y="8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6" name="Freeform 101"/>
              <p:cNvSpPr>
                <a:spLocks/>
              </p:cNvSpPr>
              <p:nvPr userDrawn="1"/>
            </p:nvSpPr>
            <p:spPr bwMode="auto">
              <a:xfrm>
                <a:off x="1816" y="616"/>
                <a:ext cx="128" cy="127"/>
              </a:xfrm>
              <a:custGeom>
                <a:avLst/>
                <a:gdLst>
                  <a:gd name="T0" fmla="*/ 1779 w 2128"/>
                  <a:gd name="T1" fmla="*/ 2112 h 2112"/>
                  <a:gd name="T2" fmla="*/ 350 w 2128"/>
                  <a:gd name="T3" fmla="*/ 2112 h 2112"/>
                  <a:gd name="T4" fmla="*/ 0 w 2128"/>
                  <a:gd name="T5" fmla="*/ 1766 h 2112"/>
                  <a:gd name="T6" fmla="*/ 0 w 2128"/>
                  <a:gd name="T7" fmla="*/ 347 h 2112"/>
                  <a:gd name="T8" fmla="*/ 350 w 2128"/>
                  <a:gd name="T9" fmla="*/ 0 h 2112"/>
                  <a:gd name="T10" fmla="*/ 1779 w 2128"/>
                  <a:gd name="T11" fmla="*/ 0 h 2112"/>
                  <a:gd name="T12" fmla="*/ 2128 w 2128"/>
                  <a:gd name="T13" fmla="*/ 347 h 2112"/>
                  <a:gd name="T14" fmla="*/ 2128 w 2128"/>
                  <a:gd name="T15" fmla="*/ 1766 h 2112"/>
                  <a:gd name="T16" fmla="*/ 1779 w 2128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8" h="2112">
                    <a:moveTo>
                      <a:pt x="1779" y="2112"/>
                    </a:moveTo>
                    <a:cubicBezTo>
                      <a:pt x="350" y="2112"/>
                      <a:pt x="350" y="2112"/>
                      <a:pt x="350" y="2112"/>
                    </a:cubicBezTo>
                    <a:cubicBezTo>
                      <a:pt x="167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7" y="0"/>
                      <a:pt x="350" y="0"/>
                    </a:cubicBezTo>
                    <a:cubicBezTo>
                      <a:pt x="1779" y="0"/>
                      <a:pt x="1779" y="0"/>
                      <a:pt x="1779" y="0"/>
                    </a:cubicBezTo>
                    <a:cubicBezTo>
                      <a:pt x="1962" y="0"/>
                      <a:pt x="2128" y="165"/>
                      <a:pt x="2128" y="347"/>
                    </a:cubicBezTo>
                    <a:cubicBezTo>
                      <a:pt x="2128" y="1766"/>
                      <a:pt x="2128" y="1766"/>
                      <a:pt x="2128" y="1766"/>
                    </a:cubicBezTo>
                    <a:cubicBezTo>
                      <a:pt x="2128" y="1947"/>
                      <a:pt x="1962" y="2112"/>
                      <a:pt x="1779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7" name="Freeform 102"/>
              <p:cNvSpPr>
                <a:spLocks/>
              </p:cNvSpPr>
              <p:nvPr userDrawn="1"/>
            </p:nvSpPr>
            <p:spPr bwMode="auto">
              <a:xfrm>
                <a:off x="1816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8" name="Freeform 103"/>
              <p:cNvSpPr>
                <a:spLocks/>
              </p:cNvSpPr>
              <p:nvPr userDrawn="1"/>
            </p:nvSpPr>
            <p:spPr bwMode="auto">
              <a:xfrm>
                <a:off x="1944" y="616"/>
                <a:ext cx="128" cy="127"/>
              </a:xfrm>
              <a:custGeom>
                <a:avLst/>
                <a:gdLst>
                  <a:gd name="T0" fmla="*/ 897 w 1072"/>
                  <a:gd name="T1" fmla="*/ 1056 h 1056"/>
                  <a:gd name="T2" fmla="*/ 176 w 1072"/>
                  <a:gd name="T3" fmla="*/ 1056 h 1056"/>
                  <a:gd name="T4" fmla="*/ 0 w 1072"/>
                  <a:gd name="T5" fmla="*/ 883 h 1056"/>
                  <a:gd name="T6" fmla="*/ 0 w 1072"/>
                  <a:gd name="T7" fmla="*/ 174 h 1056"/>
                  <a:gd name="T8" fmla="*/ 176 w 1072"/>
                  <a:gd name="T9" fmla="*/ 0 h 1056"/>
                  <a:gd name="T10" fmla="*/ 897 w 1072"/>
                  <a:gd name="T11" fmla="*/ 0 h 1056"/>
                  <a:gd name="T12" fmla="*/ 1072 w 1072"/>
                  <a:gd name="T13" fmla="*/ 174 h 1056"/>
                  <a:gd name="T14" fmla="*/ 1072 w 1072"/>
                  <a:gd name="T15" fmla="*/ 883 h 1056"/>
                  <a:gd name="T16" fmla="*/ 897 w 1072"/>
                  <a:gd name="T17" fmla="*/ 1056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2" h="1056">
                    <a:moveTo>
                      <a:pt x="897" y="1056"/>
                    </a:moveTo>
                    <a:cubicBezTo>
                      <a:pt x="176" y="1056"/>
                      <a:pt x="176" y="1056"/>
                      <a:pt x="176" y="1056"/>
                    </a:cubicBezTo>
                    <a:cubicBezTo>
                      <a:pt x="84" y="1056"/>
                      <a:pt x="0" y="974"/>
                      <a:pt x="0" y="88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83"/>
                      <a:pt x="84" y="0"/>
                      <a:pt x="176" y="0"/>
                    </a:cubicBezTo>
                    <a:cubicBezTo>
                      <a:pt x="897" y="0"/>
                      <a:pt x="897" y="0"/>
                      <a:pt x="897" y="0"/>
                    </a:cubicBezTo>
                    <a:cubicBezTo>
                      <a:pt x="989" y="0"/>
                      <a:pt x="1072" y="83"/>
                      <a:pt x="1072" y="174"/>
                    </a:cubicBezTo>
                    <a:cubicBezTo>
                      <a:pt x="1072" y="883"/>
                      <a:pt x="1072" y="883"/>
                      <a:pt x="1072" y="883"/>
                    </a:cubicBezTo>
                    <a:cubicBezTo>
                      <a:pt x="1072" y="974"/>
                      <a:pt x="989" y="1056"/>
                      <a:pt x="897" y="1056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9" name="Freeform 104"/>
              <p:cNvSpPr>
                <a:spLocks/>
              </p:cNvSpPr>
              <p:nvPr userDrawn="1"/>
            </p:nvSpPr>
            <p:spPr bwMode="auto">
              <a:xfrm>
                <a:off x="1944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0" name="Freeform 105"/>
              <p:cNvSpPr>
                <a:spLocks/>
              </p:cNvSpPr>
              <p:nvPr userDrawn="1"/>
            </p:nvSpPr>
            <p:spPr bwMode="auto">
              <a:xfrm>
                <a:off x="1944" y="487"/>
                <a:ext cx="128" cy="129"/>
              </a:xfrm>
              <a:custGeom>
                <a:avLst/>
                <a:gdLst>
                  <a:gd name="T0" fmla="*/ 897 w 1072"/>
                  <a:gd name="T1" fmla="*/ 1080 h 1080"/>
                  <a:gd name="T2" fmla="*/ 176 w 1072"/>
                  <a:gd name="T3" fmla="*/ 1080 h 1080"/>
                  <a:gd name="T4" fmla="*/ 0 w 1072"/>
                  <a:gd name="T5" fmla="*/ 903 h 1080"/>
                  <a:gd name="T6" fmla="*/ 0 w 1072"/>
                  <a:gd name="T7" fmla="*/ 178 h 1080"/>
                  <a:gd name="T8" fmla="*/ 176 w 1072"/>
                  <a:gd name="T9" fmla="*/ 0 h 1080"/>
                  <a:gd name="T10" fmla="*/ 897 w 1072"/>
                  <a:gd name="T11" fmla="*/ 0 h 1080"/>
                  <a:gd name="T12" fmla="*/ 1072 w 1072"/>
                  <a:gd name="T13" fmla="*/ 178 h 1080"/>
                  <a:gd name="T14" fmla="*/ 1072 w 1072"/>
                  <a:gd name="T15" fmla="*/ 903 h 1080"/>
                  <a:gd name="T16" fmla="*/ 897 w 1072"/>
                  <a:gd name="T17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2" h="1080">
                    <a:moveTo>
                      <a:pt x="897" y="1080"/>
                    </a:moveTo>
                    <a:cubicBezTo>
                      <a:pt x="176" y="1080"/>
                      <a:pt x="176" y="1080"/>
                      <a:pt x="176" y="1080"/>
                    </a:cubicBezTo>
                    <a:cubicBezTo>
                      <a:pt x="84" y="1080"/>
                      <a:pt x="0" y="996"/>
                      <a:pt x="0" y="90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85"/>
                      <a:pt x="84" y="0"/>
                      <a:pt x="176" y="0"/>
                    </a:cubicBezTo>
                    <a:cubicBezTo>
                      <a:pt x="897" y="0"/>
                      <a:pt x="897" y="0"/>
                      <a:pt x="897" y="0"/>
                    </a:cubicBezTo>
                    <a:cubicBezTo>
                      <a:pt x="989" y="0"/>
                      <a:pt x="1072" y="85"/>
                      <a:pt x="1072" y="178"/>
                    </a:cubicBezTo>
                    <a:cubicBezTo>
                      <a:pt x="1072" y="903"/>
                      <a:pt x="1072" y="903"/>
                      <a:pt x="1072" y="903"/>
                    </a:cubicBezTo>
                    <a:cubicBezTo>
                      <a:pt x="1072" y="996"/>
                      <a:pt x="989" y="1080"/>
                      <a:pt x="897" y="108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1" name="Freeform 106"/>
              <p:cNvSpPr>
                <a:spLocks/>
              </p:cNvSpPr>
              <p:nvPr userDrawn="1"/>
            </p:nvSpPr>
            <p:spPr bwMode="auto">
              <a:xfrm>
                <a:off x="1944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2" name="Freeform 107"/>
              <p:cNvSpPr>
                <a:spLocks/>
              </p:cNvSpPr>
              <p:nvPr userDrawn="1"/>
            </p:nvSpPr>
            <p:spPr bwMode="auto">
              <a:xfrm>
                <a:off x="2072" y="360"/>
                <a:ext cx="128" cy="127"/>
              </a:xfrm>
              <a:custGeom>
                <a:avLst/>
                <a:gdLst>
                  <a:gd name="T0" fmla="*/ 890 w 1064"/>
                  <a:gd name="T1" fmla="*/ 1056 h 1056"/>
                  <a:gd name="T2" fmla="*/ 175 w 1064"/>
                  <a:gd name="T3" fmla="*/ 1056 h 1056"/>
                  <a:gd name="T4" fmla="*/ 0 w 1064"/>
                  <a:gd name="T5" fmla="*/ 883 h 1056"/>
                  <a:gd name="T6" fmla="*/ 0 w 1064"/>
                  <a:gd name="T7" fmla="*/ 174 h 1056"/>
                  <a:gd name="T8" fmla="*/ 175 w 1064"/>
                  <a:gd name="T9" fmla="*/ 0 h 1056"/>
                  <a:gd name="T10" fmla="*/ 890 w 1064"/>
                  <a:gd name="T11" fmla="*/ 0 h 1056"/>
                  <a:gd name="T12" fmla="*/ 1064 w 1064"/>
                  <a:gd name="T13" fmla="*/ 174 h 1056"/>
                  <a:gd name="T14" fmla="*/ 1064 w 1064"/>
                  <a:gd name="T15" fmla="*/ 883 h 1056"/>
                  <a:gd name="T16" fmla="*/ 890 w 1064"/>
                  <a:gd name="T17" fmla="*/ 1056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4" h="1056">
                    <a:moveTo>
                      <a:pt x="890" y="1056"/>
                    </a:moveTo>
                    <a:cubicBezTo>
                      <a:pt x="175" y="1056"/>
                      <a:pt x="175" y="1056"/>
                      <a:pt x="175" y="1056"/>
                    </a:cubicBezTo>
                    <a:cubicBezTo>
                      <a:pt x="84" y="1056"/>
                      <a:pt x="0" y="974"/>
                      <a:pt x="0" y="88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83"/>
                      <a:pt x="84" y="0"/>
                      <a:pt x="175" y="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981" y="0"/>
                      <a:pt x="1064" y="83"/>
                      <a:pt x="1064" y="174"/>
                    </a:cubicBezTo>
                    <a:cubicBezTo>
                      <a:pt x="1064" y="883"/>
                      <a:pt x="1064" y="883"/>
                      <a:pt x="1064" y="883"/>
                    </a:cubicBezTo>
                    <a:cubicBezTo>
                      <a:pt x="1064" y="974"/>
                      <a:pt x="981" y="1056"/>
                      <a:pt x="890" y="1056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3" name="Freeform 108"/>
              <p:cNvSpPr>
                <a:spLocks/>
              </p:cNvSpPr>
              <p:nvPr userDrawn="1"/>
            </p:nvSpPr>
            <p:spPr bwMode="auto">
              <a:xfrm>
                <a:off x="2072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4" name="Freeform 109"/>
              <p:cNvSpPr>
                <a:spLocks/>
              </p:cNvSpPr>
              <p:nvPr userDrawn="1"/>
            </p:nvSpPr>
            <p:spPr bwMode="auto">
              <a:xfrm>
                <a:off x="2072" y="487"/>
                <a:ext cx="128" cy="129"/>
              </a:xfrm>
              <a:custGeom>
                <a:avLst/>
                <a:gdLst>
                  <a:gd name="T0" fmla="*/ 890 w 1064"/>
                  <a:gd name="T1" fmla="*/ 1080 h 1080"/>
                  <a:gd name="T2" fmla="*/ 175 w 1064"/>
                  <a:gd name="T3" fmla="*/ 1080 h 1080"/>
                  <a:gd name="T4" fmla="*/ 0 w 1064"/>
                  <a:gd name="T5" fmla="*/ 903 h 1080"/>
                  <a:gd name="T6" fmla="*/ 0 w 1064"/>
                  <a:gd name="T7" fmla="*/ 178 h 1080"/>
                  <a:gd name="T8" fmla="*/ 175 w 1064"/>
                  <a:gd name="T9" fmla="*/ 0 h 1080"/>
                  <a:gd name="T10" fmla="*/ 890 w 1064"/>
                  <a:gd name="T11" fmla="*/ 0 h 1080"/>
                  <a:gd name="T12" fmla="*/ 1064 w 1064"/>
                  <a:gd name="T13" fmla="*/ 178 h 1080"/>
                  <a:gd name="T14" fmla="*/ 1064 w 1064"/>
                  <a:gd name="T15" fmla="*/ 903 h 1080"/>
                  <a:gd name="T16" fmla="*/ 890 w 1064"/>
                  <a:gd name="T17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4" h="1080">
                    <a:moveTo>
                      <a:pt x="890" y="1080"/>
                    </a:moveTo>
                    <a:cubicBezTo>
                      <a:pt x="175" y="1080"/>
                      <a:pt x="175" y="1080"/>
                      <a:pt x="175" y="1080"/>
                    </a:cubicBezTo>
                    <a:cubicBezTo>
                      <a:pt x="84" y="1080"/>
                      <a:pt x="0" y="996"/>
                      <a:pt x="0" y="90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85"/>
                      <a:pt x="84" y="0"/>
                      <a:pt x="175" y="0"/>
                    </a:cubicBezTo>
                    <a:cubicBezTo>
                      <a:pt x="890" y="0"/>
                      <a:pt x="890" y="0"/>
                      <a:pt x="890" y="0"/>
                    </a:cubicBezTo>
                    <a:cubicBezTo>
                      <a:pt x="981" y="0"/>
                      <a:pt x="1064" y="85"/>
                      <a:pt x="1064" y="178"/>
                    </a:cubicBezTo>
                    <a:cubicBezTo>
                      <a:pt x="1064" y="903"/>
                      <a:pt x="1064" y="903"/>
                      <a:pt x="1064" y="903"/>
                    </a:cubicBezTo>
                    <a:cubicBezTo>
                      <a:pt x="1064" y="996"/>
                      <a:pt x="981" y="1080"/>
                      <a:pt x="890" y="1080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5" name="Freeform 110"/>
              <p:cNvSpPr>
                <a:spLocks/>
              </p:cNvSpPr>
              <p:nvPr userDrawn="1"/>
            </p:nvSpPr>
            <p:spPr bwMode="auto">
              <a:xfrm>
                <a:off x="2072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6" name="Freeform 111"/>
              <p:cNvSpPr>
                <a:spLocks/>
              </p:cNvSpPr>
              <p:nvPr userDrawn="1"/>
            </p:nvSpPr>
            <p:spPr bwMode="auto">
              <a:xfrm>
                <a:off x="1559" y="360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CC574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7" name="Freeform 112"/>
              <p:cNvSpPr>
                <a:spLocks/>
              </p:cNvSpPr>
              <p:nvPr userDrawn="1"/>
            </p:nvSpPr>
            <p:spPr bwMode="auto">
              <a:xfrm>
                <a:off x="1559" y="360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8" name="Freeform 113"/>
              <p:cNvSpPr>
                <a:spLocks/>
              </p:cNvSpPr>
              <p:nvPr userDrawn="1"/>
            </p:nvSpPr>
            <p:spPr bwMode="auto">
              <a:xfrm>
                <a:off x="1687" y="360"/>
                <a:ext cx="129" cy="127"/>
              </a:xfrm>
              <a:custGeom>
                <a:avLst/>
                <a:gdLst>
                  <a:gd name="T0" fmla="*/ 1806 w 2160"/>
                  <a:gd name="T1" fmla="*/ 2112 h 2112"/>
                  <a:gd name="T2" fmla="*/ 355 w 2160"/>
                  <a:gd name="T3" fmla="*/ 2112 h 2112"/>
                  <a:gd name="T4" fmla="*/ 0 w 2160"/>
                  <a:gd name="T5" fmla="*/ 1766 h 2112"/>
                  <a:gd name="T6" fmla="*/ 0 w 2160"/>
                  <a:gd name="T7" fmla="*/ 347 h 2112"/>
                  <a:gd name="T8" fmla="*/ 355 w 2160"/>
                  <a:gd name="T9" fmla="*/ 0 h 2112"/>
                  <a:gd name="T10" fmla="*/ 1806 w 2160"/>
                  <a:gd name="T11" fmla="*/ 0 h 2112"/>
                  <a:gd name="T12" fmla="*/ 2160 w 2160"/>
                  <a:gd name="T13" fmla="*/ 347 h 2112"/>
                  <a:gd name="T14" fmla="*/ 2160 w 2160"/>
                  <a:gd name="T15" fmla="*/ 1766 h 2112"/>
                  <a:gd name="T16" fmla="*/ 1806 w 2160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0" h="2112">
                    <a:moveTo>
                      <a:pt x="1806" y="2112"/>
                    </a:moveTo>
                    <a:cubicBezTo>
                      <a:pt x="355" y="2112"/>
                      <a:pt x="355" y="2112"/>
                      <a:pt x="355" y="2112"/>
                    </a:cubicBezTo>
                    <a:cubicBezTo>
                      <a:pt x="169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9" y="0"/>
                      <a:pt x="355" y="0"/>
                    </a:cubicBezTo>
                    <a:cubicBezTo>
                      <a:pt x="1806" y="0"/>
                      <a:pt x="1806" y="0"/>
                      <a:pt x="1806" y="0"/>
                    </a:cubicBezTo>
                    <a:cubicBezTo>
                      <a:pt x="1992" y="0"/>
                      <a:pt x="2160" y="165"/>
                      <a:pt x="2160" y="347"/>
                    </a:cubicBezTo>
                    <a:cubicBezTo>
                      <a:pt x="2160" y="1766"/>
                      <a:pt x="2160" y="1766"/>
                      <a:pt x="2160" y="1766"/>
                    </a:cubicBezTo>
                    <a:cubicBezTo>
                      <a:pt x="2160" y="1947"/>
                      <a:pt x="1992" y="2112"/>
                      <a:pt x="1806" y="2112"/>
                    </a:cubicBezTo>
                  </a:path>
                </a:pathLst>
              </a:custGeom>
              <a:solidFill>
                <a:srgbClr val="A297B7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9" name="Freeform 114"/>
              <p:cNvSpPr>
                <a:spLocks/>
              </p:cNvSpPr>
              <p:nvPr userDrawn="1"/>
            </p:nvSpPr>
            <p:spPr bwMode="auto">
              <a:xfrm>
                <a:off x="1687" y="360"/>
                <a:ext cx="129" cy="127"/>
              </a:xfrm>
              <a:custGeom>
                <a:avLst/>
                <a:gdLst>
                  <a:gd name="T0" fmla="*/ 108 w 129"/>
                  <a:gd name="T1" fmla="*/ 127 h 127"/>
                  <a:gd name="T2" fmla="*/ 21 w 129"/>
                  <a:gd name="T3" fmla="*/ 127 h 127"/>
                  <a:gd name="T4" fmla="*/ 0 w 129"/>
                  <a:gd name="T5" fmla="*/ 106 h 127"/>
                  <a:gd name="T6" fmla="*/ 0 w 129"/>
                  <a:gd name="T7" fmla="*/ 21 h 127"/>
                  <a:gd name="T8" fmla="*/ 21 w 129"/>
                  <a:gd name="T9" fmla="*/ 0 h 127"/>
                  <a:gd name="T10" fmla="*/ 108 w 129"/>
                  <a:gd name="T11" fmla="*/ 0 h 127"/>
                  <a:gd name="T12" fmla="*/ 129 w 129"/>
                  <a:gd name="T13" fmla="*/ 21 h 127"/>
                  <a:gd name="T14" fmla="*/ 129 w 129"/>
                  <a:gd name="T15" fmla="*/ 106 h 127"/>
                  <a:gd name="T16" fmla="*/ 108 w 129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27">
                    <a:moveTo>
                      <a:pt x="108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19" y="0"/>
                      <a:pt x="129" y="10"/>
                      <a:pt x="129" y="21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9" y="117"/>
                      <a:pt x="119" y="127"/>
                      <a:pt x="108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0" name="Freeform 115"/>
              <p:cNvSpPr>
                <a:spLocks/>
              </p:cNvSpPr>
              <p:nvPr userDrawn="1"/>
            </p:nvSpPr>
            <p:spPr bwMode="auto">
              <a:xfrm>
                <a:off x="1559" y="616"/>
                <a:ext cx="128" cy="127"/>
              </a:xfrm>
              <a:custGeom>
                <a:avLst/>
                <a:gdLst>
                  <a:gd name="T0" fmla="*/ 1793 w 2144"/>
                  <a:gd name="T1" fmla="*/ 2112 h 2112"/>
                  <a:gd name="T2" fmla="*/ 352 w 2144"/>
                  <a:gd name="T3" fmla="*/ 2112 h 2112"/>
                  <a:gd name="T4" fmla="*/ 0 w 2144"/>
                  <a:gd name="T5" fmla="*/ 1766 h 2112"/>
                  <a:gd name="T6" fmla="*/ 0 w 2144"/>
                  <a:gd name="T7" fmla="*/ 347 h 2112"/>
                  <a:gd name="T8" fmla="*/ 352 w 2144"/>
                  <a:gd name="T9" fmla="*/ 0 h 2112"/>
                  <a:gd name="T10" fmla="*/ 1793 w 2144"/>
                  <a:gd name="T11" fmla="*/ 0 h 2112"/>
                  <a:gd name="T12" fmla="*/ 2144 w 2144"/>
                  <a:gd name="T13" fmla="*/ 347 h 2112"/>
                  <a:gd name="T14" fmla="*/ 2144 w 2144"/>
                  <a:gd name="T15" fmla="*/ 1766 h 2112"/>
                  <a:gd name="T16" fmla="*/ 1793 w 2144"/>
                  <a:gd name="T17" fmla="*/ 2112 h 2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12">
                    <a:moveTo>
                      <a:pt x="1793" y="2112"/>
                    </a:moveTo>
                    <a:cubicBezTo>
                      <a:pt x="352" y="2112"/>
                      <a:pt x="352" y="2112"/>
                      <a:pt x="352" y="2112"/>
                    </a:cubicBezTo>
                    <a:cubicBezTo>
                      <a:pt x="168" y="2112"/>
                      <a:pt x="0" y="1947"/>
                      <a:pt x="0" y="1766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165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5"/>
                      <a:pt x="2144" y="347"/>
                    </a:cubicBezTo>
                    <a:cubicBezTo>
                      <a:pt x="2144" y="1766"/>
                      <a:pt x="2144" y="1766"/>
                      <a:pt x="2144" y="1766"/>
                    </a:cubicBezTo>
                    <a:cubicBezTo>
                      <a:pt x="2144" y="1947"/>
                      <a:pt x="1977" y="2112"/>
                      <a:pt x="1793" y="2112"/>
                    </a:cubicBezTo>
                  </a:path>
                </a:pathLst>
              </a:custGeom>
              <a:solidFill>
                <a:srgbClr val="E8BDA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1" name="Freeform 116"/>
              <p:cNvSpPr>
                <a:spLocks/>
              </p:cNvSpPr>
              <p:nvPr userDrawn="1"/>
            </p:nvSpPr>
            <p:spPr bwMode="auto">
              <a:xfrm>
                <a:off x="1559" y="616"/>
                <a:ext cx="128" cy="127"/>
              </a:xfrm>
              <a:custGeom>
                <a:avLst/>
                <a:gdLst>
                  <a:gd name="T0" fmla="*/ 107 w 128"/>
                  <a:gd name="T1" fmla="*/ 127 h 127"/>
                  <a:gd name="T2" fmla="*/ 21 w 128"/>
                  <a:gd name="T3" fmla="*/ 127 h 127"/>
                  <a:gd name="T4" fmla="*/ 0 w 128"/>
                  <a:gd name="T5" fmla="*/ 106 h 127"/>
                  <a:gd name="T6" fmla="*/ 0 w 128"/>
                  <a:gd name="T7" fmla="*/ 21 h 127"/>
                  <a:gd name="T8" fmla="*/ 21 w 128"/>
                  <a:gd name="T9" fmla="*/ 0 h 127"/>
                  <a:gd name="T10" fmla="*/ 107 w 128"/>
                  <a:gd name="T11" fmla="*/ 0 h 127"/>
                  <a:gd name="T12" fmla="*/ 128 w 128"/>
                  <a:gd name="T13" fmla="*/ 21 h 127"/>
                  <a:gd name="T14" fmla="*/ 128 w 128"/>
                  <a:gd name="T15" fmla="*/ 106 h 127"/>
                  <a:gd name="T16" fmla="*/ 107 w 128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7">
                    <a:moveTo>
                      <a:pt x="107" y="127"/>
                    </a:moveTo>
                    <a:cubicBezTo>
                      <a:pt x="21" y="127"/>
                      <a:pt x="21" y="127"/>
                      <a:pt x="21" y="127"/>
                    </a:cubicBezTo>
                    <a:cubicBezTo>
                      <a:pt x="10" y="127"/>
                      <a:pt x="0" y="117"/>
                      <a:pt x="0" y="10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17"/>
                      <a:pt x="118" y="127"/>
                      <a:pt x="107" y="127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2" name="Freeform 117"/>
              <p:cNvSpPr>
                <a:spLocks/>
              </p:cNvSpPr>
              <p:nvPr userDrawn="1"/>
            </p:nvSpPr>
            <p:spPr bwMode="auto">
              <a:xfrm>
                <a:off x="1559" y="487"/>
                <a:ext cx="128" cy="129"/>
              </a:xfrm>
              <a:custGeom>
                <a:avLst/>
                <a:gdLst>
                  <a:gd name="T0" fmla="*/ 1793 w 2144"/>
                  <a:gd name="T1" fmla="*/ 2160 h 2160"/>
                  <a:gd name="T2" fmla="*/ 352 w 2144"/>
                  <a:gd name="T3" fmla="*/ 2160 h 2160"/>
                  <a:gd name="T4" fmla="*/ 0 w 2144"/>
                  <a:gd name="T5" fmla="*/ 1806 h 2160"/>
                  <a:gd name="T6" fmla="*/ 0 w 2144"/>
                  <a:gd name="T7" fmla="*/ 355 h 2160"/>
                  <a:gd name="T8" fmla="*/ 352 w 2144"/>
                  <a:gd name="T9" fmla="*/ 0 h 2160"/>
                  <a:gd name="T10" fmla="*/ 1793 w 2144"/>
                  <a:gd name="T11" fmla="*/ 0 h 2160"/>
                  <a:gd name="T12" fmla="*/ 2144 w 2144"/>
                  <a:gd name="T13" fmla="*/ 355 h 2160"/>
                  <a:gd name="T14" fmla="*/ 2144 w 2144"/>
                  <a:gd name="T15" fmla="*/ 1806 h 2160"/>
                  <a:gd name="T16" fmla="*/ 1793 w 2144"/>
                  <a:gd name="T17" fmla="*/ 216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4" h="2160">
                    <a:moveTo>
                      <a:pt x="1793" y="2160"/>
                    </a:moveTo>
                    <a:cubicBezTo>
                      <a:pt x="352" y="2160"/>
                      <a:pt x="352" y="2160"/>
                      <a:pt x="352" y="2160"/>
                    </a:cubicBezTo>
                    <a:cubicBezTo>
                      <a:pt x="168" y="2160"/>
                      <a:pt x="0" y="1992"/>
                      <a:pt x="0" y="1806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169"/>
                      <a:pt x="168" y="0"/>
                      <a:pt x="352" y="0"/>
                    </a:cubicBezTo>
                    <a:cubicBezTo>
                      <a:pt x="1793" y="0"/>
                      <a:pt x="1793" y="0"/>
                      <a:pt x="1793" y="0"/>
                    </a:cubicBezTo>
                    <a:cubicBezTo>
                      <a:pt x="1977" y="0"/>
                      <a:pt x="2144" y="169"/>
                      <a:pt x="2144" y="355"/>
                    </a:cubicBezTo>
                    <a:cubicBezTo>
                      <a:pt x="2144" y="1806"/>
                      <a:pt x="2144" y="1806"/>
                      <a:pt x="2144" y="1806"/>
                    </a:cubicBezTo>
                    <a:cubicBezTo>
                      <a:pt x="2144" y="1992"/>
                      <a:pt x="1977" y="2160"/>
                      <a:pt x="1793" y="2160"/>
                    </a:cubicBezTo>
                  </a:path>
                </a:pathLst>
              </a:custGeom>
              <a:solidFill>
                <a:srgbClr val="989E8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23" name="Freeform 118"/>
              <p:cNvSpPr>
                <a:spLocks/>
              </p:cNvSpPr>
              <p:nvPr userDrawn="1"/>
            </p:nvSpPr>
            <p:spPr bwMode="auto">
              <a:xfrm>
                <a:off x="1559" y="487"/>
                <a:ext cx="128" cy="129"/>
              </a:xfrm>
              <a:custGeom>
                <a:avLst/>
                <a:gdLst>
                  <a:gd name="T0" fmla="*/ 107 w 128"/>
                  <a:gd name="T1" fmla="*/ 129 h 129"/>
                  <a:gd name="T2" fmla="*/ 21 w 128"/>
                  <a:gd name="T3" fmla="*/ 129 h 129"/>
                  <a:gd name="T4" fmla="*/ 0 w 128"/>
                  <a:gd name="T5" fmla="*/ 108 h 129"/>
                  <a:gd name="T6" fmla="*/ 0 w 128"/>
                  <a:gd name="T7" fmla="*/ 21 h 129"/>
                  <a:gd name="T8" fmla="*/ 21 w 128"/>
                  <a:gd name="T9" fmla="*/ 0 h 129"/>
                  <a:gd name="T10" fmla="*/ 107 w 128"/>
                  <a:gd name="T11" fmla="*/ 0 h 129"/>
                  <a:gd name="T12" fmla="*/ 128 w 128"/>
                  <a:gd name="T13" fmla="*/ 21 h 129"/>
                  <a:gd name="T14" fmla="*/ 128 w 128"/>
                  <a:gd name="T15" fmla="*/ 108 h 129"/>
                  <a:gd name="T16" fmla="*/ 107 w 128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10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0" y="129"/>
                      <a:pt x="0" y="119"/>
                      <a:pt x="0" y="10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8"/>
                      <a:pt x="128" y="108"/>
                      <a:pt x="128" y="108"/>
                    </a:cubicBezTo>
                    <a:cubicBezTo>
                      <a:pt x="128" y="119"/>
                      <a:pt x="118" y="129"/>
                      <a:pt x="107" y="129"/>
                    </a:cubicBezTo>
                  </a:path>
                </a:pathLst>
              </a:custGeom>
              <a:noFill/>
              <a:ln w="285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89618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408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. Базовый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6" name="Рисунок 5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E2ACEB6C-CB3D-584E-B3C7-0C3A6F7A92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8764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Пустой  25х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 userDrawn="1"/>
        </p:nvSpPr>
        <p:spPr>
          <a:xfrm>
            <a:off x="107004" y="2042809"/>
            <a:ext cx="11819107" cy="1284051"/>
          </a:xfrm>
          <a:custGeom>
            <a:avLst/>
            <a:gdLst>
              <a:gd name="connsiteX0" fmla="*/ 0 w 12033115"/>
              <a:gd name="connsiteY0" fmla="*/ 0 h 1284051"/>
              <a:gd name="connsiteX1" fmla="*/ 3005847 w 12033115"/>
              <a:gd name="connsiteY1" fmla="*/ 0 h 1284051"/>
              <a:gd name="connsiteX2" fmla="*/ 3005847 w 12033115"/>
              <a:gd name="connsiteY2" fmla="*/ 1196502 h 1284051"/>
              <a:gd name="connsiteX3" fmla="*/ 6108971 w 12033115"/>
              <a:gd name="connsiteY3" fmla="*/ 1196502 h 1284051"/>
              <a:gd name="connsiteX4" fmla="*/ 6108971 w 12033115"/>
              <a:gd name="connsiteY4" fmla="*/ 29182 h 1284051"/>
              <a:gd name="connsiteX5" fmla="*/ 9124545 w 12033115"/>
              <a:gd name="connsiteY5" fmla="*/ 29182 h 1284051"/>
              <a:gd name="connsiteX6" fmla="*/ 9124545 w 12033115"/>
              <a:gd name="connsiteY6" fmla="*/ 1284051 h 1284051"/>
              <a:gd name="connsiteX7" fmla="*/ 12033115 w 12033115"/>
              <a:gd name="connsiteY7" fmla="*/ 1284051 h 1284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33115" h="1284051">
                <a:moveTo>
                  <a:pt x="0" y="0"/>
                </a:moveTo>
                <a:lnTo>
                  <a:pt x="3005847" y="0"/>
                </a:lnTo>
                <a:lnTo>
                  <a:pt x="3005847" y="1196502"/>
                </a:lnTo>
                <a:lnTo>
                  <a:pt x="6108971" y="1196502"/>
                </a:lnTo>
                <a:lnTo>
                  <a:pt x="6108971" y="29182"/>
                </a:lnTo>
                <a:lnTo>
                  <a:pt x="9124545" y="29182"/>
                </a:lnTo>
                <a:lnTo>
                  <a:pt x="9124545" y="1284051"/>
                </a:lnTo>
                <a:lnTo>
                  <a:pt x="12033115" y="1284051"/>
                </a:lnTo>
              </a:path>
            </a:pathLst>
          </a:custGeom>
          <a:noFill/>
          <a:ln w="12700">
            <a:solidFill>
              <a:srgbClr val="CC5742"/>
            </a:solidFill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Текст 2"/>
          <p:cNvSpPr>
            <a:spLocks noGrp="1"/>
          </p:cNvSpPr>
          <p:nvPr>
            <p:ph type="body" sz="quarter" idx="33" hasCustomPrompt="1"/>
          </p:nvPr>
        </p:nvSpPr>
        <p:spPr>
          <a:xfrm>
            <a:off x="3179763" y="1160463"/>
            <a:ext cx="2808000" cy="825122"/>
          </a:xfrm>
          <a:prstGeom prst="roundRect">
            <a:avLst>
              <a:gd name="adj" fmla="val 7675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lIns="72000" tIns="36000" rIns="72000" bIns="10800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000000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0" name="Текст 2"/>
          <p:cNvSpPr>
            <a:spLocks noGrp="1"/>
          </p:cNvSpPr>
          <p:nvPr>
            <p:ph type="body" sz="quarter" idx="34" hasCustomPrompt="1"/>
          </p:nvPr>
        </p:nvSpPr>
        <p:spPr>
          <a:xfrm>
            <a:off x="192088" y="3513414"/>
            <a:ext cx="2808000" cy="825122"/>
          </a:xfrm>
          <a:prstGeom prst="roundRect">
            <a:avLst>
              <a:gd name="adj" fmla="val 7675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lIns="72000" tIns="36000" rIns="72000" bIns="10800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000000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3" name="Текст 2"/>
          <p:cNvSpPr>
            <a:spLocks noGrp="1"/>
          </p:cNvSpPr>
          <p:nvPr>
            <p:ph type="body" sz="quarter" idx="39" hasCustomPrompt="1"/>
          </p:nvPr>
        </p:nvSpPr>
        <p:spPr>
          <a:xfrm>
            <a:off x="9191625" y="1160463"/>
            <a:ext cx="2808000" cy="825122"/>
          </a:xfrm>
          <a:prstGeom prst="roundRect">
            <a:avLst>
              <a:gd name="adj" fmla="val 7675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lIns="72000" tIns="36000" rIns="72000" bIns="10800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000000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4" name="Текст 2"/>
          <p:cNvSpPr>
            <a:spLocks noGrp="1"/>
          </p:cNvSpPr>
          <p:nvPr>
            <p:ph type="body" sz="quarter" idx="40" hasCustomPrompt="1"/>
          </p:nvPr>
        </p:nvSpPr>
        <p:spPr>
          <a:xfrm>
            <a:off x="6203950" y="3513414"/>
            <a:ext cx="2808000" cy="825122"/>
          </a:xfrm>
          <a:prstGeom prst="roundRect">
            <a:avLst>
              <a:gd name="adj" fmla="val 7675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lIns="72000" tIns="36000" rIns="72000" bIns="10800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000000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28"/>
          </p:nvPr>
        </p:nvSpPr>
        <p:spPr>
          <a:xfrm>
            <a:off x="192088" y="1160463"/>
            <a:ext cx="1885950" cy="1887537"/>
          </a:xfrm>
          <a:prstGeom prst="roundRect">
            <a:avLst>
              <a:gd name="adj" fmla="val 5835"/>
            </a:avLst>
          </a:prstGeom>
          <a:ln w="38100">
            <a:solidFill>
              <a:srgbClr val="CC5742"/>
            </a:solidFill>
          </a:ln>
        </p:spPr>
        <p:txBody>
          <a:bodyPr anchor="ctr" anchorCtr="0"/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52" name="Рисунок 2"/>
          <p:cNvSpPr>
            <a:spLocks noGrp="1"/>
          </p:cNvSpPr>
          <p:nvPr>
            <p:ph type="pic" sz="quarter" idx="37"/>
          </p:nvPr>
        </p:nvSpPr>
        <p:spPr>
          <a:xfrm>
            <a:off x="3179763" y="2425751"/>
            <a:ext cx="1885950" cy="1887537"/>
          </a:xfrm>
          <a:prstGeom prst="roundRect">
            <a:avLst>
              <a:gd name="adj" fmla="val 5835"/>
            </a:avLst>
          </a:prstGeom>
          <a:ln w="38100">
            <a:solidFill>
              <a:srgbClr val="CC5742"/>
            </a:solidFill>
          </a:ln>
        </p:spPr>
        <p:txBody>
          <a:bodyPr anchor="ctr" anchorCtr="0"/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37" name="Рисунок 2"/>
          <p:cNvSpPr>
            <a:spLocks noGrp="1"/>
          </p:cNvSpPr>
          <p:nvPr>
            <p:ph type="pic" sz="quarter" idx="38"/>
          </p:nvPr>
        </p:nvSpPr>
        <p:spPr>
          <a:xfrm>
            <a:off x="6203950" y="1160463"/>
            <a:ext cx="1885950" cy="1887537"/>
          </a:xfrm>
          <a:prstGeom prst="roundRect">
            <a:avLst>
              <a:gd name="adj" fmla="val 5835"/>
            </a:avLst>
          </a:prstGeom>
          <a:ln w="38100">
            <a:solidFill>
              <a:srgbClr val="CC5742"/>
            </a:solidFill>
          </a:ln>
        </p:spPr>
        <p:txBody>
          <a:bodyPr anchor="ctr" anchorCtr="0"/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45" name="Рисунок 2"/>
          <p:cNvSpPr>
            <a:spLocks noGrp="1"/>
          </p:cNvSpPr>
          <p:nvPr>
            <p:ph type="pic" sz="quarter" idx="41"/>
          </p:nvPr>
        </p:nvSpPr>
        <p:spPr>
          <a:xfrm>
            <a:off x="9191625" y="2425751"/>
            <a:ext cx="1885950" cy="1887537"/>
          </a:xfrm>
          <a:prstGeom prst="roundRect">
            <a:avLst>
              <a:gd name="adj" fmla="val 5835"/>
            </a:avLst>
          </a:prstGeom>
          <a:ln w="38100">
            <a:solidFill>
              <a:srgbClr val="CC5742"/>
            </a:solidFill>
          </a:ln>
        </p:spPr>
        <p:txBody>
          <a:bodyPr anchor="ctr" anchorCtr="0"/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46" name="Текст 2"/>
          <p:cNvSpPr>
            <a:spLocks noGrp="1"/>
          </p:cNvSpPr>
          <p:nvPr>
            <p:ph type="body" sz="quarter" idx="42" hasCustomPrompt="1"/>
          </p:nvPr>
        </p:nvSpPr>
        <p:spPr>
          <a:xfrm>
            <a:off x="2177814" y="1705212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43" hasCustomPrompt="1"/>
          </p:nvPr>
        </p:nvSpPr>
        <p:spPr>
          <a:xfrm>
            <a:off x="5268050" y="2930897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5" name="Текст 2"/>
          <p:cNvSpPr>
            <a:spLocks noGrp="1"/>
          </p:cNvSpPr>
          <p:nvPr>
            <p:ph type="body" sz="quarter" idx="44" hasCustomPrompt="1"/>
          </p:nvPr>
        </p:nvSpPr>
        <p:spPr>
          <a:xfrm>
            <a:off x="8233870" y="1676028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6" name="Текст 2"/>
          <p:cNvSpPr>
            <a:spLocks noGrp="1"/>
          </p:cNvSpPr>
          <p:nvPr>
            <p:ph type="body" sz="quarter" idx="45" hasCustomPrompt="1"/>
          </p:nvPr>
        </p:nvSpPr>
        <p:spPr>
          <a:xfrm>
            <a:off x="11279913" y="2989262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41" name="Прямоугольник 40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50" name="Прямая соединительная линия 49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Текст 2"/>
          <p:cNvSpPr>
            <a:spLocks noGrp="1"/>
          </p:cNvSpPr>
          <p:nvPr>
            <p:ph type="body" sz="quarter" idx="17"/>
          </p:nvPr>
        </p:nvSpPr>
        <p:spPr>
          <a:xfrm>
            <a:off x="3179763" y="4513633"/>
            <a:ext cx="2808287" cy="1939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ru-RU" dirty="0"/>
          </a:p>
        </p:txBody>
      </p:sp>
      <p:sp>
        <p:nvSpPr>
          <p:cNvPr id="54" name="Текст 2"/>
          <p:cNvSpPr>
            <a:spLocks noGrp="1"/>
          </p:cNvSpPr>
          <p:nvPr>
            <p:ph type="body" sz="quarter" idx="31"/>
          </p:nvPr>
        </p:nvSpPr>
        <p:spPr>
          <a:xfrm>
            <a:off x="192088" y="4513633"/>
            <a:ext cx="2808287" cy="1939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ru-RU" dirty="0"/>
          </a:p>
        </p:txBody>
      </p:sp>
      <p:sp>
        <p:nvSpPr>
          <p:cNvPr id="57" name="Текст 2"/>
          <p:cNvSpPr>
            <a:spLocks noGrp="1"/>
          </p:cNvSpPr>
          <p:nvPr>
            <p:ph type="body" sz="quarter" idx="32"/>
          </p:nvPr>
        </p:nvSpPr>
        <p:spPr>
          <a:xfrm>
            <a:off x="6203951" y="4513633"/>
            <a:ext cx="2808287" cy="1939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ru-RU" dirty="0"/>
          </a:p>
        </p:txBody>
      </p:sp>
      <p:sp>
        <p:nvSpPr>
          <p:cNvPr id="58" name="Текст 2"/>
          <p:cNvSpPr>
            <a:spLocks noGrp="1"/>
          </p:cNvSpPr>
          <p:nvPr>
            <p:ph type="body" sz="quarter" idx="46"/>
          </p:nvPr>
        </p:nvSpPr>
        <p:spPr>
          <a:xfrm>
            <a:off x="9191626" y="4513633"/>
            <a:ext cx="2808287" cy="1939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06586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3" orient="horz" pos="731">
          <p15:clr>
            <a:srgbClr val="FBAE40"/>
          </p15:clr>
        </p15:guide>
        <p15:guide id="4" orient="horz" pos="618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4065">
          <p15:clr>
            <a:srgbClr val="FBAE40"/>
          </p15:clr>
        </p15:guide>
        <p15:guide id="7" pos="121">
          <p15:clr>
            <a:srgbClr val="FBAE40"/>
          </p15:clr>
        </p15:guide>
        <p15:guide id="8" pos="1890">
          <p15:clr>
            <a:srgbClr val="FBAE40"/>
          </p15:clr>
        </p15:guide>
        <p15:guide id="9" pos="2003">
          <p15:clr>
            <a:srgbClr val="FBAE40"/>
          </p15:clr>
        </p15:guide>
        <p15:guide id="10" pos="3772">
          <p15:clr>
            <a:srgbClr val="FBAE40"/>
          </p15:clr>
        </p15:guide>
        <p15:guide id="11" pos="3908">
          <p15:clr>
            <a:srgbClr val="FBAE40"/>
          </p15:clr>
        </p15:guide>
        <p15:guide id="12" pos="5677">
          <p15:clr>
            <a:srgbClr val="FBAE40"/>
          </p15:clr>
        </p15:guide>
        <p15:guide id="13" pos="5790">
          <p15:clr>
            <a:srgbClr val="FBAE40"/>
          </p15:clr>
        </p15:guide>
        <p15:guide id="14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19" name="Прямая соединительная линия 18"/>
          <p:cNvCxnSpPr/>
          <p:nvPr userDrawn="1"/>
        </p:nvCxnSpPr>
        <p:spPr>
          <a:xfrm>
            <a:off x="72428" y="1069642"/>
            <a:ext cx="1219200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rgbClr val="88917F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>
              <a:solidFill>
                <a:prstClr val="white"/>
              </a:solidFill>
            </a:endParaRPr>
          </a:p>
        </p:txBody>
      </p:sp>
      <p:sp>
        <p:nvSpPr>
          <p:cNvPr id="26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algn="r" defTabSz="1219170">
              <a:lnSpc>
                <a:spcPct val="120000"/>
              </a:lnSpc>
              <a:spcAft>
                <a:spcPts val="800"/>
              </a:spcAft>
              <a:defRPr/>
            </a:pPr>
            <a:fld id="{A483448D-3A78-4528-A469-B745A65DA480}" type="slidenum">
              <a:rPr lang="en-US" sz="900" b="1" smtClean="0">
                <a:solidFill>
                  <a:srgbClr val="B05740"/>
                </a:solidFill>
                <a:latin typeface="Arial" panose="020B0604020202020204"/>
              </a:rPr>
              <a:pPr algn="r" defTabSz="1219170">
                <a:lnSpc>
                  <a:spcPct val="120000"/>
                </a:lnSpc>
                <a:spcAft>
                  <a:spcPts val="800"/>
                </a:spcAft>
                <a:defRPr/>
              </a:pPr>
              <a:t>‹#›</a:t>
            </a:fld>
            <a:endParaRPr lang="en-US" sz="900" b="1" dirty="0">
              <a:solidFill>
                <a:srgbClr val="B05740"/>
              </a:solidFill>
              <a:latin typeface="Arial" panose="020B0604020202020204"/>
            </a:endParaRPr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55685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3" orient="horz" pos="731">
          <p15:clr>
            <a:srgbClr val="FBAE40"/>
          </p15:clr>
        </p15:guide>
        <p15:guide id="4" orient="horz" pos="618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4065">
          <p15:clr>
            <a:srgbClr val="FBAE40"/>
          </p15:clr>
        </p15:guide>
        <p15:guide id="7" pos="121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егион 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1577838" y="6669087"/>
            <a:ext cx="614161" cy="188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 userDrawn="1"/>
        </p:nvSpPr>
        <p:spPr>
          <a:xfrm>
            <a:off x="11664860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4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4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11455404" y="6669089"/>
            <a:ext cx="122432" cy="1889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8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600" b="1" cap="none" spc="0" baseline="0">
                <a:solidFill>
                  <a:srgbClr val="3B7BA7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69" name="Прямоугольник 6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cxnSp>
        <p:nvCxnSpPr>
          <p:cNvPr id="75" name="Прямая соединительная линия 74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3B7B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Рисунок 7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0542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0079">
          <p15:clr>
            <a:srgbClr val="FBAE40"/>
          </p15:clr>
        </p15:guide>
        <p15:guide id="2" orient="horz" pos="5601">
          <p15:clr>
            <a:srgbClr val="FBAE40"/>
          </p15:clr>
        </p15:guide>
        <p15:guide id="3" orient="horz" pos="754">
          <p15:clr>
            <a:srgbClr val="FBAE40"/>
          </p15:clr>
        </p15:guide>
        <p15:guide id="4" orient="horz" pos="4065">
          <p15:clr>
            <a:srgbClr val="FBAE40"/>
          </p15:clr>
        </p15:guide>
        <p15:guide id="5" orient="horz" pos="5420">
          <p15:clr>
            <a:srgbClr val="FBAE40"/>
          </p15:clr>
        </p15:guide>
        <p15:guide id="6" pos="121">
          <p15:clr>
            <a:srgbClr val="FBAE40"/>
          </p15:clr>
        </p15:guide>
        <p15:guide id="7" pos="7559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1346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420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11" pos="7559">
          <p15:clr>
            <a:srgbClr val="FBAE40"/>
          </p15:clr>
        </p15:guide>
        <p15:guide id="12" orient="horz" pos="731">
          <p15:clr>
            <a:srgbClr val="FBAE40"/>
          </p15:clr>
        </p15:guide>
        <p15:guide id="13" orient="horz" pos="4065">
          <p15:clr>
            <a:srgbClr val="FBAE40"/>
          </p15:clr>
        </p15:guide>
        <p15:guide id="14" pos="121">
          <p15:clr>
            <a:srgbClr val="FBAE40"/>
          </p15:clr>
        </p15:guide>
        <p15:guide id="15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192088" y="1160463"/>
            <a:ext cx="11807825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1" name="Прямоугольник 30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235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192088" y="1160463"/>
            <a:ext cx="5795962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7"/>
          </p:nvPr>
        </p:nvSpPr>
        <p:spPr>
          <a:xfrm>
            <a:off x="6203950" y="1160463"/>
            <a:ext cx="5795964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4883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1" pos="3772">
          <p15:clr>
            <a:srgbClr val="FBAE40"/>
          </p15:clr>
        </p15:guide>
        <p15:guide id="12" pos="3908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3179763" y="1486969"/>
            <a:ext cx="8820149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1" name="Прямоугольник 30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3179763" y="1169048"/>
            <a:ext cx="8820149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2" name="Текст 2"/>
          <p:cNvSpPr>
            <a:spLocks noGrp="1"/>
          </p:cNvSpPr>
          <p:nvPr>
            <p:ph type="body" sz="quarter" idx="25"/>
          </p:nvPr>
        </p:nvSpPr>
        <p:spPr>
          <a:xfrm>
            <a:off x="3179763" y="3264494"/>
            <a:ext cx="8820149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5" name="Текст 2"/>
          <p:cNvSpPr>
            <a:spLocks noGrp="1"/>
          </p:cNvSpPr>
          <p:nvPr>
            <p:ph type="body" sz="quarter" idx="26" hasCustomPrompt="1"/>
          </p:nvPr>
        </p:nvSpPr>
        <p:spPr>
          <a:xfrm>
            <a:off x="3179763" y="2946573"/>
            <a:ext cx="8820149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6" name="Текст 2"/>
          <p:cNvSpPr>
            <a:spLocks noGrp="1"/>
          </p:cNvSpPr>
          <p:nvPr>
            <p:ph type="body" sz="quarter" idx="27"/>
          </p:nvPr>
        </p:nvSpPr>
        <p:spPr>
          <a:xfrm>
            <a:off x="3179763" y="5017495"/>
            <a:ext cx="8820149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7" name="Текст 2"/>
          <p:cNvSpPr>
            <a:spLocks noGrp="1"/>
          </p:cNvSpPr>
          <p:nvPr>
            <p:ph type="body" sz="quarter" idx="28" hasCustomPrompt="1"/>
          </p:nvPr>
        </p:nvSpPr>
        <p:spPr>
          <a:xfrm>
            <a:off x="3179763" y="4699574"/>
            <a:ext cx="8820149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29" name="Рисунок 2"/>
          <p:cNvSpPr>
            <a:spLocks noGrp="1"/>
          </p:cNvSpPr>
          <p:nvPr>
            <p:ph type="pic" sz="quarter" idx="21"/>
          </p:nvPr>
        </p:nvSpPr>
        <p:spPr>
          <a:xfrm>
            <a:off x="192088" y="1160463"/>
            <a:ext cx="2808287" cy="52927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/>
            </a:lvl1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51281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1" pos="1890">
          <p15:clr>
            <a:srgbClr val="FBAE40"/>
          </p15:clr>
        </p15:guide>
        <p15:guide id="12" pos="2003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192088" y="1486969"/>
            <a:ext cx="11807825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1" name="Прямоугольник 30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192088" y="1169048"/>
            <a:ext cx="11807825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2" name="Текст 2"/>
          <p:cNvSpPr>
            <a:spLocks noGrp="1"/>
          </p:cNvSpPr>
          <p:nvPr>
            <p:ph type="body" sz="quarter" idx="25"/>
          </p:nvPr>
        </p:nvSpPr>
        <p:spPr>
          <a:xfrm>
            <a:off x="192088" y="3264494"/>
            <a:ext cx="11807825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5" name="Текст 2"/>
          <p:cNvSpPr>
            <a:spLocks noGrp="1"/>
          </p:cNvSpPr>
          <p:nvPr>
            <p:ph type="body" sz="quarter" idx="26" hasCustomPrompt="1"/>
          </p:nvPr>
        </p:nvSpPr>
        <p:spPr>
          <a:xfrm>
            <a:off x="192088" y="2946573"/>
            <a:ext cx="11807825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6" name="Текст 2"/>
          <p:cNvSpPr>
            <a:spLocks noGrp="1"/>
          </p:cNvSpPr>
          <p:nvPr>
            <p:ph type="body" sz="quarter" idx="27"/>
          </p:nvPr>
        </p:nvSpPr>
        <p:spPr>
          <a:xfrm>
            <a:off x="192088" y="5017495"/>
            <a:ext cx="11807825" cy="14271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7" name="Текст 2"/>
          <p:cNvSpPr>
            <a:spLocks noGrp="1"/>
          </p:cNvSpPr>
          <p:nvPr>
            <p:ph type="body" sz="quarter" idx="28" hasCustomPrompt="1"/>
          </p:nvPr>
        </p:nvSpPr>
        <p:spPr>
          <a:xfrm>
            <a:off x="192088" y="4699574"/>
            <a:ext cx="11807825" cy="309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4957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Текст 2"/>
          <p:cNvSpPr>
            <a:spLocks noGrp="1"/>
          </p:cNvSpPr>
          <p:nvPr>
            <p:ph type="body" sz="quarter" idx="18"/>
          </p:nvPr>
        </p:nvSpPr>
        <p:spPr>
          <a:xfrm>
            <a:off x="8183563" y="1799617"/>
            <a:ext cx="3816350" cy="46535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5" name="Текст 2"/>
          <p:cNvSpPr>
            <a:spLocks noGrp="1"/>
          </p:cNvSpPr>
          <p:nvPr>
            <p:ph type="body" sz="quarter" idx="20"/>
          </p:nvPr>
        </p:nvSpPr>
        <p:spPr>
          <a:xfrm>
            <a:off x="4184392" y="1799617"/>
            <a:ext cx="3816350" cy="46535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6" name="Текст 2"/>
          <p:cNvSpPr>
            <a:spLocks noGrp="1"/>
          </p:cNvSpPr>
          <p:nvPr>
            <p:ph type="body" sz="quarter" idx="21"/>
          </p:nvPr>
        </p:nvSpPr>
        <p:spPr>
          <a:xfrm>
            <a:off x="189875" y="1799617"/>
            <a:ext cx="3816350" cy="46535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6" name="Прямая соединительная линия 35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89875" y="1169048"/>
            <a:ext cx="3816350" cy="5408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38" name="Текст 2"/>
          <p:cNvSpPr>
            <a:spLocks noGrp="1"/>
          </p:cNvSpPr>
          <p:nvPr>
            <p:ph type="body" sz="quarter" idx="23" hasCustomPrompt="1"/>
          </p:nvPr>
        </p:nvSpPr>
        <p:spPr>
          <a:xfrm>
            <a:off x="4184392" y="1169048"/>
            <a:ext cx="3816350" cy="54089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Заголовок второго уровня</a:t>
            </a:r>
          </a:p>
          <a:p>
            <a:pPr lvl="0"/>
            <a:endParaRPr lang="ru-RU" dirty="0"/>
          </a:p>
        </p:txBody>
      </p:sp>
      <p:sp>
        <p:nvSpPr>
          <p:cNvPr id="39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8183563" y="1169048"/>
            <a:ext cx="3816350" cy="5408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40" name="Прямоугольник 39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2" name="Прямая соединительная линия 41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67229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5" pos="2525">
          <p15:clr>
            <a:srgbClr val="FBAE40"/>
          </p15:clr>
        </p15:guide>
        <p15:guide id="16" pos="5155">
          <p15:clr>
            <a:srgbClr val="FBAE40"/>
          </p15:clr>
        </p15:guide>
        <p15:guide id="17" pos="2638">
          <p15:clr>
            <a:srgbClr val="FBAE40"/>
          </p15:clr>
        </p15:guide>
        <p15:guide id="18" pos="50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">
    <p:bg>
      <p:bgPr>
        <a:solidFill>
          <a:srgbClr val="BEBE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</p:spTree>
    <p:extLst>
      <p:ext uri="{BB962C8B-B14F-4D97-AF65-F5344CB8AC3E}">
        <p14:creationId xmlns:p14="http://schemas.microsoft.com/office/powerpoint/2010/main" val="5254042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6" name="Прямая соединительная линия 35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2" name="Прямая соединительная линия 41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Текст 2"/>
          <p:cNvSpPr>
            <a:spLocks noGrp="1"/>
          </p:cNvSpPr>
          <p:nvPr>
            <p:ph type="body" sz="quarter" idx="18"/>
          </p:nvPr>
        </p:nvSpPr>
        <p:spPr>
          <a:xfrm>
            <a:off x="8183563" y="2771167"/>
            <a:ext cx="3816350" cy="36820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0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4" name="Текст 2"/>
          <p:cNvSpPr>
            <a:spLocks noGrp="1"/>
          </p:cNvSpPr>
          <p:nvPr>
            <p:ph type="body" sz="quarter" idx="20"/>
          </p:nvPr>
        </p:nvSpPr>
        <p:spPr>
          <a:xfrm>
            <a:off x="4188000" y="2771167"/>
            <a:ext cx="3816000" cy="36820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0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21"/>
          </p:nvPr>
        </p:nvSpPr>
        <p:spPr>
          <a:xfrm>
            <a:off x="192087" y="2771167"/>
            <a:ext cx="3816351" cy="36820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0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8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89875" y="2029767"/>
            <a:ext cx="3816350" cy="651723"/>
          </a:xfrm>
          <a:prstGeom prst="rect">
            <a:avLst/>
          </a:prstGeom>
          <a:solidFill>
            <a:srgbClr val="DD7F5F"/>
          </a:solidFill>
        </p:spPr>
        <p:txBody>
          <a:bodyPr lIns="144000" tIns="72000" rIns="144000" bIns="10800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49" name="Текст 2"/>
          <p:cNvSpPr>
            <a:spLocks noGrp="1"/>
          </p:cNvSpPr>
          <p:nvPr>
            <p:ph type="body" sz="quarter" idx="23" hasCustomPrompt="1"/>
          </p:nvPr>
        </p:nvSpPr>
        <p:spPr>
          <a:xfrm>
            <a:off x="4184392" y="2029767"/>
            <a:ext cx="3816350" cy="651723"/>
          </a:xfrm>
          <a:prstGeom prst="rect">
            <a:avLst/>
          </a:prstGeom>
          <a:solidFill>
            <a:srgbClr val="DD7F5F"/>
          </a:solidFill>
        </p:spPr>
        <p:txBody>
          <a:bodyPr lIns="144000" tIns="72000" rIns="144000" bIns="10800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Заголовок второго уровня</a:t>
            </a:r>
          </a:p>
          <a:p>
            <a:pPr lvl="0"/>
            <a:endParaRPr lang="ru-RU" dirty="0"/>
          </a:p>
        </p:txBody>
      </p:sp>
      <p:sp>
        <p:nvSpPr>
          <p:cNvPr id="50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8183563" y="2029767"/>
            <a:ext cx="3816350" cy="651723"/>
          </a:xfrm>
          <a:prstGeom prst="rect">
            <a:avLst/>
          </a:prstGeom>
          <a:solidFill>
            <a:srgbClr val="DD7F5F"/>
          </a:solidFill>
        </p:spPr>
        <p:txBody>
          <a:bodyPr lIns="144000" tIns="72000" rIns="144000" bIns="10800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Заголовок второго уровня</a:t>
            </a:r>
          </a:p>
        </p:txBody>
      </p:sp>
      <p:sp>
        <p:nvSpPr>
          <p:cNvPr id="51" name="Текст 3"/>
          <p:cNvSpPr>
            <a:spLocks noGrp="1"/>
          </p:cNvSpPr>
          <p:nvPr>
            <p:ph type="body" sz="quarter" idx="25"/>
          </p:nvPr>
        </p:nvSpPr>
        <p:spPr>
          <a:xfrm>
            <a:off x="192088" y="1160463"/>
            <a:ext cx="11807825" cy="8492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rgbClr val="9E5E4C"/>
                </a:solidFill>
              </a:defRPr>
            </a:lvl1pPr>
            <a:lvl2pPr marL="609585" indent="0">
              <a:spcBef>
                <a:spcPts val="0"/>
              </a:spcBef>
              <a:buNone/>
              <a:defRPr sz="1200"/>
            </a:lvl2pPr>
            <a:lvl3pPr marL="1219170" indent="0">
              <a:spcBef>
                <a:spcPts val="0"/>
              </a:spcBef>
              <a:buNone/>
              <a:defRPr sz="1200"/>
            </a:lvl3pPr>
            <a:lvl4pPr marL="1828755" indent="0">
              <a:spcBef>
                <a:spcPts val="0"/>
              </a:spcBef>
              <a:buNone/>
              <a:defRPr sz="1200"/>
            </a:lvl4pPr>
            <a:lvl5pPr marL="2438339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686644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65">
          <p15:clr>
            <a:srgbClr val="FBAE40"/>
          </p15:clr>
        </p15:guide>
        <p15:guide id="9" pos="121">
          <p15:clr>
            <a:srgbClr val="FBAE40"/>
          </p15:clr>
        </p15:guide>
        <p15:guide id="10" pos="3840">
          <p15:clr>
            <a:srgbClr val="FBAE40"/>
          </p15:clr>
        </p15:guide>
        <p15:guide id="15" pos="2525">
          <p15:clr>
            <a:srgbClr val="FBAE40"/>
          </p15:clr>
        </p15:guide>
        <p15:guide id="16" pos="5155">
          <p15:clr>
            <a:srgbClr val="FBAE40"/>
          </p15:clr>
        </p15:guide>
        <p15:guide id="17" pos="2638">
          <p15:clr>
            <a:srgbClr val="FBAE40"/>
          </p15:clr>
        </p15:guide>
        <p15:guide id="18" pos="5042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. Базовый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5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grpSp>
        <p:nvGrpSpPr>
          <p:cNvPr id="32" name="Группа 31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62" name="Прямоугольник 61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6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4" name="Группа 3"/>
          <p:cNvGrpSpPr/>
          <p:nvPr userDrawn="1"/>
        </p:nvGrpSpPr>
        <p:grpSpPr>
          <a:xfrm>
            <a:off x="6099530" y="3561650"/>
            <a:ext cx="6092470" cy="609600"/>
            <a:chOff x="6099530" y="3561650"/>
            <a:chExt cx="6092470" cy="609600"/>
          </a:xfrm>
        </p:grpSpPr>
        <p:sp>
          <p:nvSpPr>
            <p:cNvPr id="52" name="Прямоугольник 51"/>
            <p:cNvSpPr/>
            <p:nvPr userDrawn="1"/>
          </p:nvSpPr>
          <p:spPr>
            <a:xfrm>
              <a:off x="6099530" y="3561650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53" name="Скругленный прямоугольник 52"/>
            <p:cNvSpPr/>
            <p:nvPr userDrawn="1"/>
          </p:nvSpPr>
          <p:spPr>
            <a:xfrm>
              <a:off x="6232499" y="3674501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7F7F7F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СТРАТЕГИЯ</a:t>
              </a:r>
            </a:p>
          </p:txBody>
        </p:sp>
        <p:sp>
          <p:nvSpPr>
            <p:cNvPr id="54" name="Freeform 101"/>
            <p:cNvSpPr>
              <a:spLocks noEditPoints="1"/>
            </p:cNvSpPr>
            <p:nvPr userDrawn="1"/>
          </p:nvSpPr>
          <p:spPr bwMode="auto">
            <a:xfrm>
              <a:off x="6372772" y="3766168"/>
              <a:ext cx="192000" cy="192000"/>
            </a:xfrm>
            <a:custGeom>
              <a:avLst/>
              <a:gdLst>
                <a:gd name="T0" fmla="*/ 239 w 477"/>
                <a:gd name="T1" fmla="*/ 53 h 477"/>
                <a:gd name="T2" fmla="*/ 424 w 477"/>
                <a:gd name="T3" fmla="*/ 238 h 477"/>
                <a:gd name="T4" fmla="*/ 239 w 477"/>
                <a:gd name="T5" fmla="*/ 424 h 477"/>
                <a:gd name="T6" fmla="*/ 53 w 477"/>
                <a:gd name="T7" fmla="*/ 238 h 477"/>
                <a:gd name="T8" fmla="*/ 239 w 477"/>
                <a:gd name="T9" fmla="*/ 53 h 477"/>
                <a:gd name="T10" fmla="*/ 239 w 477"/>
                <a:gd name="T11" fmla="*/ 0 h 477"/>
                <a:gd name="T12" fmla="*/ 0 w 477"/>
                <a:gd name="T13" fmla="*/ 238 h 477"/>
                <a:gd name="T14" fmla="*/ 239 w 477"/>
                <a:gd name="T15" fmla="*/ 477 h 477"/>
                <a:gd name="T16" fmla="*/ 477 w 477"/>
                <a:gd name="T17" fmla="*/ 238 h 477"/>
                <a:gd name="T18" fmla="*/ 239 w 477"/>
                <a:gd name="T19" fmla="*/ 0 h 477"/>
                <a:gd name="T20" fmla="*/ 349 w 477"/>
                <a:gd name="T21" fmla="*/ 128 h 477"/>
                <a:gd name="T22" fmla="*/ 336 w 477"/>
                <a:gd name="T23" fmla="*/ 124 h 477"/>
                <a:gd name="T24" fmla="*/ 179 w 477"/>
                <a:gd name="T25" fmla="*/ 170 h 477"/>
                <a:gd name="T26" fmla="*/ 170 w 477"/>
                <a:gd name="T27" fmla="*/ 179 h 477"/>
                <a:gd name="T28" fmla="*/ 125 w 477"/>
                <a:gd name="T29" fmla="*/ 336 h 477"/>
                <a:gd name="T30" fmla="*/ 128 w 477"/>
                <a:gd name="T31" fmla="*/ 349 h 477"/>
                <a:gd name="T32" fmla="*/ 137 w 477"/>
                <a:gd name="T33" fmla="*/ 353 h 477"/>
                <a:gd name="T34" fmla="*/ 141 w 477"/>
                <a:gd name="T35" fmla="*/ 352 h 477"/>
                <a:gd name="T36" fmla="*/ 298 w 477"/>
                <a:gd name="T37" fmla="*/ 307 h 477"/>
                <a:gd name="T38" fmla="*/ 307 w 477"/>
                <a:gd name="T39" fmla="*/ 298 h 477"/>
                <a:gd name="T40" fmla="*/ 353 w 477"/>
                <a:gd name="T41" fmla="*/ 141 h 477"/>
                <a:gd name="T42" fmla="*/ 349 w 477"/>
                <a:gd name="T43" fmla="*/ 128 h 477"/>
                <a:gd name="T44" fmla="*/ 156 w 477"/>
                <a:gd name="T45" fmla="*/ 320 h 477"/>
                <a:gd name="T46" fmla="*/ 193 w 477"/>
                <a:gd name="T47" fmla="*/ 193 h 477"/>
                <a:gd name="T48" fmla="*/ 284 w 477"/>
                <a:gd name="T49" fmla="*/ 284 h 477"/>
                <a:gd name="T50" fmla="*/ 156 w 477"/>
                <a:gd name="T51" fmla="*/ 32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7" h="477">
                  <a:moveTo>
                    <a:pt x="239" y="53"/>
                  </a:moveTo>
                  <a:cubicBezTo>
                    <a:pt x="341" y="53"/>
                    <a:pt x="424" y="136"/>
                    <a:pt x="424" y="238"/>
                  </a:cubicBezTo>
                  <a:cubicBezTo>
                    <a:pt x="424" y="341"/>
                    <a:pt x="341" y="424"/>
                    <a:pt x="239" y="424"/>
                  </a:cubicBezTo>
                  <a:cubicBezTo>
                    <a:pt x="136" y="424"/>
                    <a:pt x="53" y="341"/>
                    <a:pt x="53" y="238"/>
                  </a:cubicBezTo>
                  <a:cubicBezTo>
                    <a:pt x="53" y="136"/>
                    <a:pt x="136" y="53"/>
                    <a:pt x="239" y="53"/>
                  </a:cubicBezTo>
                  <a:moveTo>
                    <a:pt x="239" y="0"/>
                  </a:moveTo>
                  <a:cubicBezTo>
                    <a:pt x="107" y="0"/>
                    <a:pt x="0" y="107"/>
                    <a:pt x="0" y="238"/>
                  </a:cubicBezTo>
                  <a:cubicBezTo>
                    <a:pt x="0" y="370"/>
                    <a:pt x="107" y="477"/>
                    <a:pt x="239" y="477"/>
                  </a:cubicBezTo>
                  <a:cubicBezTo>
                    <a:pt x="370" y="477"/>
                    <a:pt x="477" y="370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  <a:moveTo>
                    <a:pt x="349" y="128"/>
                  </a:moveTo>
                  <a:cubicBezTo>
                    <a:pt x="346" y="124"/>
                    <a:pt x="341" y="123"/>
                    <a:pt x="336" y="124"/>
                  </a:cubicBezTo>
                  <a:lnTo>
                    <a:pt x="179" y="170"/>
                  </a:lnTo>
                  <a:cubicBezTo>
                    <a:pt x="174" y="171"/>
                    <a:pt x="171" y="174"/>
                    <a:pt x="170" y="179"/>
                  </a:cubicBezTo>
                  <a:lnTo>
                    <a:pt x="125" y="336"/>
                  </a:lnTo>
                  <a:cubicBezTo>
                    <a:pt x="123" y="341"/>
                    <a:pt x="124" y="346"/>
                    <a:pt x="128" y="349"/>
                  </a:cubicBezTo>
                  <a:cubicBezTo>
                    <a:pt x="130" y="352"/>
                    <a:pt x="134" y="353"/>
                    <a:pt x="137" y="353"/>
                  </a:cubicBezTo>
                  <a:lnTo>
                    <a:pt x="141" y="352"/>
                  </a:lnTo>
                  <a:lnTo>
                    <a:pt x="298" y="307"/>
                  </a:lnTo>
                  <a:cubicBezTo>
                    <a:pt x="303" y="306"/>
                    <a:pt x="306" y="303"/>
                    <a:pt x="307" y="298"/>
                  </a:cubicBezTo>
                  <a:lnTo>
                    <a:pt x="353" y="141"/>
                  </a:lnTo>
                  <a:cubicBezTo>
                    <a:pt x="354" y="136"/>
                    <a:pt x="353" y="131"/>
                    <a:pt x="349" y="128"/>
                  </a:cubicBezTo>
                  <a:close/>
                  <a:moveTo>
                    <a:pt x="156" y="320"/>
                  </a:moveTo>
                  <a:lnTo>
                    <a:pt x="193" y="193"/>
                  </a:lnTo>
                  <a:lnTo>
                    <a:pt x="284" y="284"/>
                  </a:lnTo>
                  <a:lnTo>
                    <a:pt x="156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0" name="Freeform 99"/>
            <p:cNvSpPr>
              <a:spLocks noChangeAspect="1" noEditPoints="1"/>
            </p:cNvSpPr>
            <p:nvPr userDrawn="1"/>
          </p:nvSpPr>
          <p:spPr bwMode="auto">
            <a:xfrm>
              <a:off x="8098150" y="3767118"/>
              <a:ext cx="181621" cy="192000"/>
            </a:xfrm>
            <a:custGeom>
              <a:avLst/>
              <a:gdLst>
                <a:gd name="T0" fmla="*/ 130 w 371"/>
                <a:gd name="T1" fmla="*/ 332 h 397"/>
                <a:gd name="T2" fmla="*/ 139 w 371"/>
                <a:gd name="T3" fmla="*/ 371 h 397"/>
                <a:gd name="T4" fmla="*/ 172 w 371"/>
                <a:gd name="T5" fmla="*/ 397 h 397"/>
                <a:gd name="T6" fmla="*/ 199 w 371"/>
                <a:gd name="T7" fmla="*/ 397 h 397"/>
                <a:gd name="T8" fmla="*/ 232 w 371"/>
                <a:gd name="T9" fmla="*/ 371 h 397"/>
                <a:gd name="T10" fmla="*/ 241 w 371"/>
                <a:gd name="T11" fmla="*/ 332 h 397"/>
                <a:gd name="T12" fmla="*/ 273 w 371"/>
                <a:gd name="T13" fmla="*/ 314 h 397"/>
                <a:gd name="T14" fmla="*/ 312 w 371"/>
                <a:gd name="T15" fmla="*/ 325 h 397"/>
                <a:gd name="T16" fmla="*/ 351 w 371"/>
                <a:gd name="T17" fmla="*/ 309 h 397"/>
                <a:gd name="T18" fmla="*/ 364 w 371"/>
                <a:gd name="T19" fmla="*/ 286 h 397"/>
                <a:gd name="T20" fmla="*/ 358 w 371"/>
                <a:gd name="T21" fmla="*/ 245 h 397"/>
                <a:gd name="T22" fmla="*/ 329 w 371"/>
                <a:gd name="T23" fmla="*/ 217 h 397"/>
                <a:gd name="T24" fmla="*/ 329 w 371"/>
                <a:gd name="T25" fmla="*/ 180 h 397"/>
                <a:gd name="T26" fmla="*/ 358 w 371"/>
                <a:gd name="T27" fmla="*/ 152 h 397"/>
                <a:gd name="T28" fmla="*/ 364 w 371"/>
                <a:gd name="T29" fmla="*/ 111 h 397"/>
                <a:gd name="T30" fmla="*/ 351 w 371"/>
                <a:gd name="T31" fmla="*/ 88 h 397"/>
                <a:gd name="T32" fmla="*/ 312 w 371"/>
                <a:gd name="T33" fmla="*/ 72 h 397"/>
                <a:gd name="T34" fmla="*/ 273 w 371"/>
                <a:gd name="T35" fmla="*/ 83 h 397"/>
                <a:gd name="T36" fmla="*/ 241 w 371"/>
                <a:gd name="T37" fmla="*/ 65 h 397"/>
                <a:gd name="T38" fmla="*/ 232 w 371"/>
                <a:gd name="T39" fmla="*/ 26 h 397"/>
                <a:gd name="T40" fmla="*/ 199 w 371"/>
                <a:gd name="T41" fmla="*/ 0 h 397"/>
                <a:gd name="T42" fmla="*/ 172 w 371"/>
                <a:gd name="T43" fmla="*/ 0 h 397"/>
                <a:gd name="T44" fmla="*/ 139 w 371"/>
                <a:gd name="T45" fmla="*/ 26 h 397"/>
                <a:gd name="T46" fmla="*/ 130 w 371"/>
                <a:gd name="T47" fmla="*/ 65 h 397"/>
                <a:gd name="T48" fmla="*/ 98 w 371"/>
                <a:gd name="T49" fmla="*/ 83 h 397"/>
                <a:gd name="T50" fmla="*/ 59 w 371"/>
                <a:gd name="T51" fmla="*/ 72 h 397"/>
                <a:gd name="T52" fmla="*/ 20 w 371"/>
                <a:gd name="T53" fmla="*/ 88 h 397"/>
                <a:gd name="T54" fmla="*/ 7 w 371"/>
                <a:gd name="T55" fmla="*/ 111 h 397"/>
                <a:gd name="T56" fmla="*/ 13 w 371"/>
                <a:gd name="T57" fmla="*/ 152 h 397"/>
                <a:gd name="T58" fmla="*/ 42 w 371"/>
                <a:gd name="T59" fmla="*/ 180 h 397"/>
                <a:gd name="T60" fmla="*/ 42 w 371"/>
                <a:gd name="T61" fmla="*/ 217 h 397"/>
                <a:gd name="T62" fmla="*/ 13 w 371"/>
                <a:gd name="T63" fmla="*/ 245 h 397"/>
                <a:gd name="T64" fmla="*/ 7 w 371"/>
                <a:gd name="T65" fmla="*/ 286 h 397"/>
                <a:gd name="T66" fmla="*/ 20 w 371"/>
                <a:gd name="T67" fmla="*/ 309 h 397"/>
                <a:gd name="T68" fmla="*/ 59 w 371"/>
                <a:gd name="T69" fmla="*/ 325 h 397"/>
                <a:gd name="T70" fmla="*/ 98 w 371"/>
                <a:gd name="T71" fmla="*/ 314 h 397"/>
                <a:gd name="T72" fmla="*/ 130 w 371"/>
                <a:gd name="T73" fmla="*/ 332 h 397"/>
                <a:gd name="T74" fmla="*/ 186 w 371"/>
                <a:gd name="T75" fmla="*/ 145 h 397"/>
                <a:gd name="T76" fmla="*/ 238 w 371"/>
                <a:gd name="T77" fmla="*/ 198 h 397"/>
                <a:gd name="T78" fmla="*/ 186 w 371"/>
                <a:gd name="T79" fmla="*/ 251 h 397"/>
                <a:gd name="T80" fmla="*/ 133 w 371"/>
                <a:gd name="T81" fmla="*/ 198 h 397"/>
                <a:gd name="T82" fmla="*/ 186 w 371"/>
                <a:gd name="T83" fmla="*/ 14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97">
                  <a:moveTo>
                    <a:pt x="130" y="332"/>
                  </a:moveTo>
                  <a:lnTo>
                    <a:pt x="139" y="371"/>
                  </a:lnTo>
                  <a:cubicBezTo>
                    <a:pt x="143" y="385"/>
                    <a:pt x="158" y="397"/>
                    <a:pt x="172" y="397"/>
                  </a:cubicBezTo>
                  <a:lnTo>
                    <a:pt x="199" y="397"/>
                  </a:lnTo>
                  <a:cubicBezTo>
                    <a:pt x="213" y="397"/>
                    <a:pt x="228" y="385"/>
                    <a:pt x="232" y="371"/>
                  </a:cubicBezTo>
                  <a:lnTo>
                    <a:pt x="241" y="332"/>
                  </a:lnTo>
                  <a:cubicBezTo>
                    <a:pt x="245" y="318"/>
                    <a:pt x="259" y="310"/>
                    <a:pt x="273" y="314"/>
                  </a:cubicBezTo>
                  <a:lnTo>
                    <a:pt x="312" y="325"/>
                  </a:lnTo>
                  <a:cubicBezTo>
                    <a:pt x="326" y="329"/>
                    <a:pt x="344" y="322"/>
                    <a:pt x="351" y="309"/>
                  </a:cubicBezTo>
                  <a:lnTo>
                    <a:pt x="364" y="286"/>
                  </a:lnTo>
                  <a:cubicBezTo>
                    <a:pt x="371" y="273"/>
                    <a:pt x="369" y="255"/>
                    <a:pt x="358" y="245"/>
                  </a:cubicBezTo>
                  <a:lnTo>
                    <a:pt x="329" y="217"/>
                  </a:lnTo>
                  <a:cubicBezTo>
                    <a:pt x="319" y="207"/>
                    <a:pt x="319" y="190"/>
                    <a:pt x="329" y="180"/>
                  </a:cubicBezTo>
                  <a:lnTo>
                    <a:pt x="358" y="152"/>
                  </a:lnTo>
                  <a:cubicBezTo>
                    <a:pt x="369" y="142"/>
                    <a:pt x="371" y="123"/>
                    <a:pt x="364" y="111"/>
                  </a:cubicBezTo>
                  <a:lnTo>
                    <a:pt x="351" y="88"/>
                  </a:lnTo>
                  <a:cubicBezTo>
                    <a:pt x="343" y="75"/>
                    <a:pt x="326" y="68"/>
                    <a:pt x="312" y="72"/>
                  </a:cubicBezTo>
                  <a:lnTo>
                    <a:pt x="273" y="83"/>
                  </a:lnTo>
                  <a:cubicBezTo>
                    <a:pt x="259" y="87"/>
                    <a:pt x="245" y="79"/>
                    <a:pt x="241" y="65"/>
                  </a:cubicBezTo>
                  <a:lnTo>
                    <a:pt x="232" y="26"/>
                  </a:lnTo>
                  <a:cubicBezTo>
                    <a:pt x="228" y="11"/>
                    <a:pt x="213" y="0"/>
                    <a:pt x="199" y="0"/>
                  </a:cubicBezTo>
                  <a:lnTo>
                    <a:pt x="172" y="0"/>
                  </a:lnTo>
                  <a:cubicBezTo>
                    <a:pt x="158" y="0"/>
                    <a:pt x="143" y="11"/>
                    <a:pt x="139" y="26"/>
                  </a:cubicBezTo>
                  <a:lnTo>
                    <a:pt x="130" y="65"/>
                  </a:lnTo>
                  <a:cubicBezTo>
                    <a:pt x="126" y="79"/>
                    <a:pt x="112" y="87"/>
                    <a:pt x="98" y="83"/>
                  </a:cubicBezTo>
                  <a:lnTo>
                    <a:pt x="59" y="72"/>
                  </a:lnTo>
                  <a:cubicBezTo>
                    <a:pt x="45" y="68"/>
                    <a:pt x="28" y="75"/>
                    <a:pt x="20" y="88"/>
                  </a:cubicBezTo>
                  <a:lnTo>
                    <a:pt x="7" y="111"/>
                  </a:lnTo>
                  <a:cubicBezTo>
                    <a:pt x="0" y="123"/>
                    <a:pt x="2" y="142"/>
                    <a:pt x="13" y="152"/>
                  </a:cubicBezTo>
                  <a:lnTo>
                    <a:pt x="42" y="180"/>
                  </a:lnTo>
                  <a:cubicBezTo>
                    <a:pt x="52" y="190"/>
                    <a:pt x="52" y="207"/>
                    <a:pt x="42" y="217"/>
                  </a:cubicBezTo>
                  <a:lnTo>
                    <a:pt x="13" y="245"/>
                  </a:lnTo>
                  <a:cubicBezTo>
                    <a:pt x="2" y="255"/>
                    <a:pt x="0" y="273"/>
                    <a:pt x="7" y="286"/>
                  </a:cubicBezTo>
                  <a:lnTo>
                    <a:pt x="20" y="309"/>
                  </a:lnTo>
                  <a:cubicBezTo>
                    <a:pt x="28" y="322"/>
                    <a:pt x="45" y="329"/>
                    <a:pt x="59" y="325"/>
                  </a:cubicBezTo>
                  <a:lnTo>
                    <a:pt x="98" y="314"/>
                  </a:lnTo>
                  <a:cubicBezTo>
                    <a:pt x="112" y="310"/>
                    <a:pt x="126" y="318"/>
                    <a:pt x="130" y="332"/>
                  </a:cubicBezTo>
                  <a:close/>
                  <a:moveTo>
                    <a:pt x="186" y="145"/>
                  </a:moveTo>
                  <a:cubicBezTo>
                    <a:pt x="215" y="145"/>
                    <a:pt x="238" y="169"/>
                    <a:pt x="238" y="198"/>
                  </a:cubicBezTo>
                  <a:cubicBezTo>
                    <a:pt x="238" y="228"/>
                    <a:pt x="215" y="251"/>
                    <a:pt x="186" y="251"/>
                  </a:cubicBezTo>
                  <a:cubicBezTo>
                    <a:pt x="156" y="251"/>
                    <a:pt x="133" y="228"/>
                    <a:pt x="133" y="198"/>
                  </a:cubicBezTo>
                  <a:cubicBezTo>
                    <a:pt x="133" y="169"/>
                    <a:pt x="156" y="145"/>
                    <a:pt x="186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1" name="Freeform 346"/>
            <p:cNvSpPr>
              <a:spLocks noChangeAspect="1" noEditPoints="1"/>
            </p:cNvSpPr>
            <p:nvPr userDrawn="1"/>
          </p:nvSpPr>
          <p:spPr bwMode="auto">
            <a:xfrm>
              <a:off x="9803269" y="3774016"/>
              <a:ext cx="128752" cy="182400"/>
            </a:xfrm>
            <a:custGeom>
              <a:avLst/>
              <a:gdLst>
                <a:gd name="T0" fmla="*/ 291 w 318"/>
                <a:gd name="T1" fmla="*/ 132 h 449"/>
                <a:gd name="T2" fmla="*/ 253 w 318"/>
                <a:gd name="T3" fmla="*/ 38 h 449"/>
                <a:gd name="T4" fmla="*/ 159 w 318"/>
                <a:gd name="T5" fmla="*/ 0 h 449"/>
                <a:gd name="T6" fmla="*/ 66 w 318"/>
                <a:gd name="T7" fmla="*/ 38 h 449"/>
                <a:gd name="T8" fmla="*/ 27 w 318"/>
                <a:gd name="T9" fmla="*/ 132 h 449"/>
                <a:gd name="T10" fmla="*/ 66 w 318"/>
                <a:gd name="T11" fmla="*/ 225 h 449"/>
                <a:gd name="T12" fmla="*/ 159 w 318"/>
                <a:gd name="T13" fmla="*/ 264 h 449"/>
                <a:gd name="T14" fmla="*/ 253 w 318"/>
                <a:gd name="T15" fmla="*/ 225 h 449"/>
                <a:gd name="T16" fmla="*/ 291 w 318"/>
                <a:gd name="T17" fmla="*/ 132 h 449"/>
                <a:gd name="T18" fmla="*/ 0 w 318"/>
                <a:gd name="T19" fmla="*/ 396 h 449"/>
                <a:gd name="T20" fmla="*/ 159 w 318"/>
                <a:gd name="T21" fmla="*/ 449 h 449"/>
                <a:gd name="T22" fmla="*/ 318 w 318"/>
                <a:gd name="T23" fmla="*/ 396 h 449"/>
                <a:gd name="T24" fmla="*/ 159 w 318"/>
                <a:gd name="T25" fmla="*/ 291 h 449"/>
                <a:gd name="T26" fmla="*/ 0 w 318"/>
                <a:gd name="T27" fmla="*/ 39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8" h="449">
                  <a:moveTo>
                    <a:pt x="291" y="132"/>
                  </a:moveTo>
                  <a:cubicBezTo>
                    <a:pt x="291" y="95"/>
                    <a:pt x="277" y="62"/>
                    <a:pt x="253" y="38"/>
                  </a:cubicBezTo>
                  <a:cubicBezTo>
                    <a:pt x="229" y="14"/>
                    <a:pt x="196" y="0"/>
                    <a:pt x="159" y="0"/>
                  </a:cubicBezTo>
                  <a:cubicBezTo>
                    <a:pt x="123" y="0"/>
                    <a:pt x="90" y="14"/>
                    <a:pt x="66" y="38"/>
                  </a:cubicBezTo>
                  <a:cubicBezTo>
                    <a:pt x="42" y="62"/>
                    <a:pt x="27" y="95"/>
                    <a:pt x="27" y="132"/>
                  </a:cubicBezTo>
                  <a:cubicBezTo>
                    <a:pt x="27" y="168"/>
                    <a:pt x="42" y="201"/>
                    <a:pt x="66" y="225"/>
                  </a:cubicBezTo>
                  <a:cubicBezTo>
                    <a:pt x="90" y="249"/>
                    <a:pt x="123" y="264"/>
                    <a:pt x="159" y="264"/>
                  </a:cubicBezTo>
                  <a:cubicBezTo>
                    <a:pt x="196" y="264"/>
                    <a:pt x="229" y="249"/>
                    <a:pt x="253" y="225"/>
                  </a:cubicBezTo>
                  <a:cubicBezTo>
                    <a:pt x="277" y="201"/>
                    <a:pt x="291" y="168"/>
                    <a:pt x="291" y="132"/>
                  </a:cubicBezTo>
                  <a:close/>
                  <a:moveTo>
                    <a:pt x="0" y="396"/>
                  </a:moveTo>
                  <a:cubicBezTo>
                    <a:pt x="0" y="423"/>
                    <a:pt x="60" y="449"/>
                    <a:pt x="159" y="449"/>
                  </a:cubicBezTo>
                  <a:cubicBezTo>
                    <a:pt x="252" y="449"/>
                    <a:pt x="318" y="423"/>
                    <a:pt x="318" y="396"/>
                  </a:cubicBezTo>
                  <a:cubicBezTo>
                    <a:pt x="318" y="344"/>
                    <a:pt x="256" y="291"/>
                    <a:pt x="159" y="291"/>
                  </a:cubicBezTo>
                  <a:cubicBezTo>
                    <a:pt x="60" y="291"/>
                    <a:pt x="0" y="344"/>
                    <a:pt x="0" y="3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" name="Прямоугольник 63"/>
            <p:cNvSpPr/>
            <p:nvPr userDrawn="1"/>
          </p:nvSpPr>
          <p:spPr>
            <a:xfrm>
              <a:off x="9932021" y="3697224"/>
              <a:ext cx="9047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КАДРЫ</a:t>
              </a:r>
              <a:endPara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Прямоугольник 64"/>
            <p:cNvSpPr/>
            <p:nvPr userDrawn="1"/>
          </p:nvSpPr>
          <p:spPr>
            <a:xfrm>
              <a:off x="8290235" y="3697224"/>
              <a:ext cx="14465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ПРОЦЕССЫ</a:t>
              </a:r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/>
            </a:p>
          </p:txBody>
        </p:sp>
      </p:grpSp>
      <p:pic>
        <p:nvPicPr>
          <p:cNvPr id="56" name="Рисунок 5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02CC6FAF-26D3-6D48-BBD9-604AE0F4BB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937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. Базовый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4172057"/>
            <a:ext cx="6077147" cy="26880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1" hasCustomPrompt="1"/>
          </p:nvPr>
        </p:nvSpPr>
        <p:spPr>
          <a:xfrm>
            <a:off x="672603" y="4407641"/>
            <a:ext cx="4922044" cy="2124991"/>
          </a:xfrm>
          <a:prstGeom prst="rect">
            <a:avLst/>
          </a:prstGeom>
        </p:spPr>
        <p:txBody>
          <a:bodyPr wrap="square" lIns="0" rIns="0" bIns="108000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0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Дополнительный текст. Новая модель организационной деятельности требует определения и уточнения системы массового участия. Постоянный количественный рост </a:t>
            </a:r>
          </a:p>
          <a:p>
            <a:pPr lvl="0"/>
            <a:r>
              <a:rPr lang="ru-RU" dirty="0"/>
              <a:t>и сфера активности требуют определения </a:t>
            </a:r>
          </a:p>
          <a:p>
            <a:pPr lvl="0"/>
            <a:r>
              <a:rPr lang="ru-RU" dirty="0"/>
              <a:t>и уточнения новых предложений.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Москва 2019 г.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60" name="Прямоугольник 59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6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" name="Группа 2"/>
          <p:cNvGrpSpPr/>
          <p:nvPr userDrawn="1"/>
        </p:nvGrpSpPr>
        <p:grpSpPr>
          <a:xfrm>
            <a:off x="6099530" y="3561650"/>
            <a:ext cx="6092470" cy="609600"/>
            <a:chOff x="6099530" y="3561650"/>
            <a:chExt cx="6092470" cy="609600"/>
          </a:xfrm>
        </p:grpSpPr>
        <p:sp>
          <p:nvSpPr>
            <p:cNvPr id="55" name="Прямоугольник 54"/>
            <p:cNvSpPr/>
            <p:nvPr userDrawn="1"/>
          </p:nvSpPr>
          <p:spPr>
            <a:xfrm>
              <a:off x="6099530" y="3561650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 userDrawn="1"/>
          </p:nvSpPr>
          <p:spPr>
            <a:xfrm>
              <a:off x="6232499" y="3674501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7F7F7F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СТРАТЕГИЯ</a:t>
              </a:r>
            </a:p>
          </p:txBody>
        </p:sp>
        <p:sp>
          <p:nvSpPr>
            <p:cNvPr id="57" name="Freeform 101"/>
            <p:cNvSpPr>
              <a:spLocks noEditPoints="1"/>
            </p:cNvSpPr>
            <p:nvPr userDrawn="1"/>
          </p:nvSpPr>
          <p:spPr bwMode="auto">
            <a:xfrm>
              <a:off x="6372772" y="3766168"/>
              <a:ext cx="192000" cy="192000"/>
            </a:xfrm>
            <a:custGeom>
              <a:avLst/>
              <a:gdLst>
                <a:gd name="T0" fmla="*/ 239 w 477"/>
                <a:gd name="T1" fmla="*/ 53 h 477"/>
                <a:gd name="T2" fmla="*/ 424 w 477"/>
                <a:gd name="T3" fmla="*/ 238 h 477"/>
                <a:gd name="T4" fmla="*/ 239 w 477"/>
                <a:gd name="T5" fmla="*/ 424 h 477"/>
                <a:gd name="T6" fmla="*/ 53 w 477"/>
                <a:gd name="T7" fmla="*/ 238 h 477"/>
                <a:gd name="T8" fmla="*/ 239 w 477"/>
                <a:gd name="T9" fmla="*/ 53 h 477"/>
                <a:gd name="T10" fmla="*/ 239 w 477"/>
                <a:gd name="T11" fmla="*/ 0 h 477"/>
                <a:gd name="T12" fmla="*/ 0 w 477"/>
                <a:gd name="T13" fmla="*/ 238 h 477"/>
                <a:gd name="T14" fmla="*/ 239 w 477"/>
                <a:gd name="T15" fmla="*/ 477 h 477"/>
                <a:gd name="T16" fmla="*/ 477 w 477"/>
                <a:gd name="T17" fmla="*/ 238 h 477"/>
                <a:gd name="T18" fmla="*/ 239 w 477"/>
                <a:gd name="T19" fmla="*/ 0 h 477"/>
                <a:gd name="T20" fmla="*/ 349 w 477"/>
                <a:gd name="T21" fmla="*/ 128 h 477"/>
                <a:gd name="T22" fmla="*/ 336 w 477"/>
                <a:gd name="T23" fmla="*/ 124 h 477"/>
                <a:gd name="T24" fmla="*/ 179 w 477"/>
                <a:gd name="T25" fmla="*/ 170 h 477"/>
                <a:gd name="T26" fmla="*/ 170 w 477"/>
                <a:gd name="T27" fmla="*/ 179 h 477"/>
                <a:gd name="T28" fmla="*/ 125 w 477"/>
                <a:gd name="T29" fmla="*/ 336 h 477"/>
                <a:gd name="T30" fmla="*/ 128 w 477"/>
                <a:gd name="T31" fmla="*/ 349 h 477"/>
                <a:gd name="T32" fmla="*/ 137 w 477"/>
                <a:gd name="T33" fmla="*/ 353 h 477"/>
                <a:gd name="T34" fmla="*/ 141 w 477"/>
                <a:gd name="T35" fmla="*/ 352 h 477"/>
                <a:gd name="T36" fmla="*/ 298 w 477"/>
                <a:gd name="T37" fmla="*/ 307 h 477"/>
                <a:gd name="T38" fmla="*/ 307 w 477"/>
                <a:gd name="T39" fmla="*/ 298 h 477"/>
                <a:gd name="T40" fmla="*/ 353 w 477"/>
                <a:gd name="T41" fmla="*/ 141 h 477"/>
                <a:gd name="T42" fmla="*/ 349 w 477"/>
                <a:gd name="T43" fmla="*/ 128 h 477"/>
                <a:gd name="T44" fmla="*/ 156 w 477"/>
                <a:gd name="T45" fmla="*/ 320 h 477"/>
                <a:gd name="T46" fmla="*/ 193 w 477"/>
                <a:gd name="T47" fmla="*/ 193 h 477"/>
                <a:gd name="T48" fmla="*/ 284 w 477"/>
                <a:gd name="T49" fmla="*/ 284 h 477"/>
                <a:gd name="T50" fmla="*/ 156 w 477"/>
                <a:gd name="T51" fmla="*/ 32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7" h="477">
                  <a:moveTo>
                    <a:pt x="239" y="53"/>
                  </a:moveTo>
                  <a:cubicBezTo>
                    <a:pt x="341" y="53"/>
                    <a:pt x="424" y="136"/>
                    <a:pt x="424" y="238"/>
                  </a:cubicBezTo>
                  <a:cubicBezTo>
                    <a:pt x="424" y="341"/>
                    <a:pt x="341" y="424"/>
                    <a:pt x="239" y="424"/>
                  </a:cubicBezTo>
                  <a:cubicBezTo>
                    <a:pt x="136" y="424"/>
                    <a:pt x="53" y="341"/>
                    <a:pt x="53" y="238"/>
                  </a:cubicBezTo>
                  <a:cubicBezTo>
                    <a:pt x="53" y="136"/>
                    <a:pt x="136" y="53"/>
                    <a:pt x="239" y="53"/>
                  </a:cubicBezTo>
                  <a:moveTo>
                    <a:pt x="239" y="0"/>
                  </a:moveTo>
                  <a:cubicBezTo>
                    <a:pt x="107" y="0"/>
                    <a:pt x="0" y="107"/>
                    <a:pt x="0" y="238"/>
                  </a:cubicBezTo>
                  <a:cubicBezTo>
                    <a:pt x="0" y="370"/>
                    <a:pt x="107" y="477"/>
                    <a:pt x="239" y="477"/>
                  </a:cubicBezTo>
                  <a:cubicBezTo>
                    <a:pt x="370" y="477"/>
                    <a:pt x="477" y="370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  <a:moveTo>
                    <a:pt x="349" y="128"/>
                  </a:moveTo>
                  <a:cubicBezTo>
                    <a:pt x="346" y="124"/>
                    <a:pt x="341" y="123"/>
                    <a:pt x="336" y="124"/>
                  </a:cubicBezTo>
                  <a:lnTo>
                    <a:pt x="179" y="170"/>
                  </a:lnTo>
                  <a:cubicBezTo>
                    <a:pt x="174" y="171"/>
                    <a:pt x="171" y="174"/>
                    <a:pt x="170" y="179"/>
                  </a:cubicBezTo>
                  <a:lnTo>
                    <a:pt x="125" y="336"/>
                  </a:lnTo>
                  <a:cubicBezTo>
                    <a:pt x="123" y="341"/>
                    <a:pt x="124" y="346"/>
                    <a:pt x="128" y="349"/>
                  </a:cubicBezTo>
                  <a:cubicBezTo>
                    <a:pt x="130" y="352"/>
                    <a:pt x="134" y="353"/>
                    <a:pt x="137" y="353"/>
                  </a:cubicBezTo>
                  <a:lnTo>
                    <a:pt x="141" y="352"/>
                  </a:lnTo>
                  <a:lnTo>
                    <a:pt x="298" y="307"/>
                  </a:lnTo>
                  <a:cubicBezTo>
                    <a:pt x="303" y="306"/>
                    <a:pt x="306" y="303"/>
                    <a:pt x="307" y="298"/>
                  </a:cubicBezTo>
                  <a:lnTo>
                    <a:pt x="353" y="141"/>
                  </a:lnTo>
                  <a:cubicBezTo>
                    <a:pt x="354" y="136"/>
                    <a:pt x="353" y="131"/>
                    <a:pt x="349" y="128"/>
                  </a:cubicBezTo>
                  <a:close/>
                  <a:moveTo>
                    <a:pt x="156" y="320"/>
                  </a:moveTo>
                  <a:lnTo>
                    <a:pt x="193" y="193"/>
                  </a:lnTo>
                  <a:lnTo>
                    <a:pt x="284" y="284"/>
                  </a:lnTo>
                  <a:lnTo>
                    <a:pt x="156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58" name="Freeform 99"/>
            <p:cNvSpPr>
              <a:spLocks noChangeAspect="1" noEditPoints="1"/>
            </p:cNvSpPr>
            <p:nvPr userDrawn="1"/>
          </p:nvSpPr>
          <p:spPr bwMode="auto">
            <a:xfrm>
              <a:off x="8098150" y="3767118"/>
              <a:ext cx="181621" cy="192000"/>
            </a:xfrm>
            <a:custGeom>
              <a:avLst/>
              <a:gdLst>
                <a:gd name="T0" fmla="*/ 130 w 371"/>
                <a:gd name="T1" fmla="*/ 332 h 397"/>
                <a:gd name="T2" fmla="*/ 139 w 371"/>
                <a:gd name="T3" fmla="*/ 371 h 397"/>
                <a:gd name="T4" fmla="*/ 172 w 371"/>
                <a:gd name="T5" fmla="*/ 397 h 397"/>
                <a:gd name="T6" fmla="*/ 199 w 371"/>
                <a:gd name="T7" fmla="*/ 397 h 397"/>
                <a:gd name="T8" fmla="*/ 232 w 371"/>
                <a:gd name="T9" fmla="*/ 371 h 397"/>
                <a:gd name="T10" fmla="*/ 241 w 371"/>
                <a:gd name="T11" fmla="*/ 332 h 397"/>
                <a:gd name="T12" fmla="*/ 273 w 371"/>
                <a:gd name="T13" fmla="*/ 314 h 397"/>
                <a:gd name="T14" fmla="*/ 312 w 371"/>
                <a:gd name="T15" fmla="*/ 325 h 397"/>
                <a:gd name="T16" fmla="*/ 351 w 371"/>
                <a:gd name="T17" fmla="*/ 309 h 397"/>
                <a:gd name="T18" fmla="*/ 364 w 371"/>
                <a:gd name="T19" fmla="*/ 286 h 397"/>
                <a:gd name="T20" fmla="*/ 358 w 371"/>
                <a:gd name="T21" fmla="*/ 245 h 397"/>
                <a:gd name="T22" fmla="*/ 329 w 371"/>
                <a:gd name="T23" fmla="*/ 217 h 397"/>
                <a:gd name="T24" fmla="*/ 329 w 371"/>
                <a:gd name="T25" fmla="*/ 180 h 397"/>
                <a:gd name="T26" fmla="*/ 358 w 371"/>
                <a:gd name="T27" fmla="*/ 152 h 397"/>
                <a:gd name="T28" fmla="*/ 364 w 371"/>
                <a:gd name="T29" fmla="*/ 111 h 397"/>
                <a:gd name="T30" fmla="*/ 351 w 371"/>
                <a:gd name="T31" fmla="*/ 88 h 397"/>
                <a:gd name="T32" fmla="*/ 312 w 371"/>
                <a:gd name="T33" fmla="*/ 72 h 397"/>
                <a:gd name="T34" fmla="*/ 273 w 371"/>
                <a:gd name="T35" fmla="*/ 83 h 397"/>
                <a:gd name="T36" fmla="*/ 241 w 371"/>
                <a:gd name="T37" fmla="*/ 65 h 397"/>
                <a:gd name="T38" fmla="*/ 232 w 371"/>
                <a:gd name="T39" fmla="*/ 26 h 397"/>
                <a:gd name="T40" fmla="*/ 199 w 371"/>
                <a:gd name="T41" fmla="*/ 0 h 397"/>
                <a:gd name="T42" fmla="*/ 172 w 371"/>
                <a:gd name="T43" fmla="*/ 0 h 397"/>
                <a:gd name="T44" fmla="*/ 139 w 371"/>
                <a:gd name="T45" fmla="*/ 26 h 397"/>
                <a:gd name="T46" fmla="*/ 130 w 371"/>
                <a:gd name="T47" fmla="*/ 65 h 397"/>
                <a:gd name="T48" fmla="*/ 98 w 371"/>
                <a:gd name="T49" fmla="*/ 83 h 397"/>
                <a:gd name="T50" fmla="*/ 59 w 371"/>
                <a:gd name="T51" fmla="*/ 72 h 397"/>
                <a:gd name="T52" fmla="*/ 20 w 371"/>
                <a:gd name="T53" fmla="*/ 88 h 397"/>
                <a:gd name="T54" fmla="*/ 7 w 371"/>
                <a:gd name="T55" fmla="*/ 111 h 397"/>
                <a:gd name="T56" fmla="*/ 13 w 371"/>
                <a:gd name="T57" fmla="*/ 152 h 397"/>
                <a:gd name="T58" fmla="*/ 42 w 371"/>
                <a:gd name="T59" fmla="*/ 180 h 397"/>
                <a:gd name="T60" fmla="*/ 42 w 371"/>
                <a:gd name="T61" fmla="*/ 217 h 397"/>
                <a:gd name="T62" fmla="*/ 13 w 371"/>
                <a:gd name="T63" fmla="*/ 245 h 397"/>
                <a:gd name="T64" fmla="*/ 7 w 371"/>
                <a:gd name="T65" fmla="*/ 286 h 397"/>
                <a:gd name="T66" fmla="*/ 20 w 371"/>
                <a:gd name="T67" fmla="*/ 309 h 397"/>
                <a:gd name="T68" fmla="*/ 59 w 371"/>
                <a:gd name="T69" fmla="*/ 325 h 397"/>
                <a:gd name="T70" fmla="*/ 98 w 371"/>
                <a:gd name="T71" fmla="*/ 314 h 397"/>
                <a:gd name="T72" fmla="*/ 130 w 371"/>
                <a:gd name="T73" fmla="*/ 332 h 397"/>
                <a:gd name="T74" fmla="*/ 186 w 371"/>
                <a:gd name="T75" fmla="*/ 145 h 397"/>
                <a:gd name="T76" fmla="*/ 238 w 371"/>
                <a:gd name="T77" fmla="*/ 198 h 397"/>
                <a:gd name="T78" fmla="*/ 186 w 371"/>
                <a:gd name="T79" fmla="*/ 251 h 397"/>
                <a:gd name="T80" fmla="*/ 133 w 371"/>
                <a:gd name="T81" fmla="*/ 198 h 397"/>
                <a:gd name="T82" fmla="*/ 186 w 371"/>
                <a:gd name="T83" fmla="*/ 14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97">
                  <a:moveTo>
                    <a:pt x="130" y="332"/>
                  </a:moveTo>
                  <a:lnTo>
                    <a:pt x="139" y="371"/>
                  </a:lnTo>
                  <a:cubicBezTo>
                    <a:pt x="143" y="385"/>
                    <a:pt x="158" y="397"/>
                    <a:pt x="172" y="397"/>
                  </a:cubicBezTo>
                  <a:lnTo>
                    <a:pt x="199" y="397"/>
                  </a:lnTo>
                  <a:cubicBezTo>
                    <a:pt x="213" y="397"/>
                    <a:pt x="228" y="385"/>
                    <a:pt x="232" y="371"/>
                  </a:cubicBezTo>
                  <a:lnTo>
                    <a:pt x="241" y="332"/>
                  </a:lnTo>
                  <a:cubicBezTo>
                    <a:pt x="245" y="318"/>
                    <a:pt x="259" y="310"/>
                    <a:pt x="273" y="314"/>
                  </a:cubicBezTo>
                  <a:lnTo>
                    <a:pt x="312" y="325"/>
                  </a:lnTo>
                  <a:cubicBezTo>
                    <a:pt x="326" y="329"/>
                    <a:pt x="344" y="322"/>
                    <a:pt x="351" y="309"/>
                  </a:cubicBezTo>
                  <a:lnTo>
                    <a:pt x="364" y="286"/>
                  </a:lnTo>
                  <a:cubicBezTo>
                    <a:pt x="371" y="273"/>
                    <a:pt x="369" y="255"/>
                    <a:pt x="358" y="245"/>
                  </a:cubicBezTo>
                  <a:lnTo>
                    <a:pt x="329" y="217"/>
                  </a:lnTo>
                  <a:cubicBezTo>
                    <a:pt x="319" y="207"/>
                    <a:pt x="319" y="190"/>
                    <a:pt x="329" y="180"/>
                  </a:cubicBezTo>
                  <a:lnTo>
                    <a:pt x="358" y="152"/>
                  </a:lnTo>
                  <a:cubicBezTo>
                    <a:pt x="369" y="142"/>
                    <a:pt x="371" y="123"/>
                    <a:pt x="364" y="111"/>
                  </a:cubicBezTo>
                  <a:lnTo>
                    <a:pt x="351" y="88"/>
                  </a:lnTo>
                  <a:cubicBezTo>
                    <a:pt x="343" y="75"/>
                    <a:pt x="326" y="68"/>
                    <a:pt x="312" y="72"/>
                  </a:cubicBezTo>
                  <a:lnTo>
                    <a:pt x="273" y="83"/>
                  </a:lnTo>
                  <a:cubicBezTo>
                    <a:pt x="259" y="87"/>
                    <a:pt x="245" y="79"/>
                    <a:pt x="241" y="65"/>
                  </a:cubicBezTo>
                  <a:lnTo>
                    <a:pt x="232" y="26"/>
                  </a:lnTo>
                  <a:cubicBezTo>
                    <a:pt x="228" y="11"/>
                    <a:pt x="213" y="0"/>
                    <a:pt x="199" y="0"/>
                  </a:cubicBezTo>
                  <a:lnTo>
                    <a:pt x="172" y="0"/>
                  </a:lnTo>
                  <a:cubicBezTo>
                    <a:pt x="158" y="0"/>
                    <a:pt x="143" y="11"/>
                    <a:pt x="139" y="26"/>
                  </a:cubicBezTo>
                  <a:lnTo>
                    <a:pt x="130" y="65"/>
                  </a:lnTo>
                  <a:cubicBezTo>
                    <a:pt x="126" y="79"/>
                    <a:pt x="112" y="87"/>
                    <a:pt x="98" y="83"/>
                  </a:cubicBezTo>
                  <a:lnTo>
                    <a:pt x="59" y="72"/>
                  </a:lnTo>
                  <a:cubicBezTo>
                    <a:pt x="45" y="68"/>
                    <a:pt x="28" y="75"/>
                    <a:pt x="20" y="88"/>
                  </a:cubicBezTo>
                  <a:lnTo>
                    <a:pt x="7" y="111"/>
                  </a:lnTo>
                  <a:cubicBezTo>
                    <a:pt x="0" y="123"/>
                    <a:pt x="2" y="142"/>
                    <a:pt x="13" y="152"/>
                  </a:cubicBezTo>
                  <a:lnTo>
                    <a:pt x="42" y="180"/>
                  </a:lnTo>
                  <a:cubicBezTo>
                    <a:pt x="52" y="190"/>
                    <a:pt x="52" y="207"/>
                    <a:pt x="42" y="217"/>
                  </a:cubicBezTo>
                  <a:lnTo>
                    <a:pt x="13" y="245"/>
                  </a:lnTo>
                  <a:cubicBezTo>
                    <a:pt x="2" y="255"/>
                    <a:pt x="0" y="273"/>
                    <a:pt x="7" y="286"/>
                  </a:cubicBezTo>
                  <a:lnTo>
                    <a:pt x="20" y="309"/>
                  </a:lnTo>
                  <a:cubicBezTo>
                    <a:pt x="28" y="322"/>
                    <a:pt x="45" y="329"/>
                    <a:pt x="59" y="325"/>
                  </a:cubicBezTo>
                  <a:lnTo>
                    <a:pt x="98" y="314"/>
                  </a:lnTo>
                  <a:cubicBezTo>
                    <a:pt x="112" y="310"/>
                    <a:pt x="126" y="318"/>
                    <a:pt x="130" y="332"/>
                  </a:cubicBezTo>
                  <a:close/>
                  <a:moveTo>
                    <a:pt x="186" y="145"/>
                  </a:moveTo>
                  <a:cubicBezTo>
                    <a:pt x="215" y="145"/>
                    <a:pt x="238" y="169"/>
                    <a:pt x="238" y="198"/>
                  </a:cubicBezTo>
                  <a:cubicBezTo>
                    <a:pt x="238" y="228"/>
                    <a:pt x="215" y="251"/>
                    <a:pt x="186" y="251"/>
                  </a:cubicBezTo>
                  <a:cubicBezTo>
                    <a:pt x="156" y="251"/>
                    <a:pt x="133" y="228"/>
                    <a:pt x="133" y="198"/>
                  </a:cubicBezTo>
                  <a:cubicBezTo>
                    <a:pt x="133" y="169"/>
                    <a:pt x="156" y="145"/>
                    <a:pt x="186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59" name="Freeform 346"/>
            <p:cNvSpPr>
              <a:spLocks noChangeAspect="1" noEditPoints="1"/>
            </p:cNvSpPr>
            <p:nvPr userDrawn="1"/>
          </p:nvSpPr>
          <p:spPr bwMode="auto">
            <a:xfrm>
              <a:off x="9803269" y="3774016"/>
              <a:ext cx="128752" cy="182400"/>
            </a:xfrm>
            <a:custGeom>
              <a:avLst/>
              <a:gdLst>
                <a:gd name="T0" fmla="*/ 291 w 318"/>
                <a:gd name="T1" fmla="*/ 132 h 449"/>
                <a:gd name="T2" fmla="*/ 253 w 318"/>
                <a:gd name="T3" fmla="*/ 38 h 449"/>
                <a:gd name="T4" fmla="*/ 159 w 318"/>
                <a:gd name="T5" fmla="*/ 0 h 449"/>
                <a:gd name="T6" fmla="*/ 66 w 318"/>
                <a:gd name="T7" fmla="*/ 38 h 449"/>
                <a:gd name="T8" fmla="*/ 27 w 318"/>
                <a:gd name="T9" fmla="*/ 132 h 449"/>
                <a:gd name="T10" fmla="*/ 66 w 318"/>
                <a:gd name="T11" fmla="*/ 225 h 449"/>
                <a:gd name="T12" fmla="*/ 159 w 318"/>
                <a:gd name="T13" fmla="*/ 264 h 449"/>
                <a:gd name="T14" fmla="*/ 253 w 318"/>
                <a:gd name="T15" fmla="*/ 225 h 449"/>
                <a:gd name="T16" fmla="*/ 291 w 318"/>
                <a:gd name="T17" fmla="*/ 132 h 449"/>
                <a:gd name="T18" fmla="*/ 0 w 318"/>
                <a:gd name="T19" fmla="*/ 396 h 449"/>
                <a:gd name="T20" fmla="*/ 159 w 318"/>
                <a:gd name="T21" fmla="*/ 449 h 449"/>
                <a:gd name="T22" fmla="*/ 318 w 318"/>
                <a:gd name="T23" fmla="*/ 396 h 449"/>
                <a:gd name="T24" fmla="*/ 159 w 318"/>
                <a:gd name="T25" fmla="*/ 291 h 449"/>
                <a:gd name="T26" fmla="*/ 0 w 318"/>
                <a:gd name="T27" fmla="*/ 39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8" h="449">
                  <a:moveTo>
                    <a:pt x="291" y="132"/>
                  </a:moveTo>
                  <a:cubicBezTo>
                    <a:pt x="291" y="95"/>
                    <a:pt x="277" y="62"/>
                    <a:pt x="253" y="38"/>
                  </a:cubicBezTo>
                  <a:cubicBezTo>
                    <a:pt x="229" y="14"/>
                    <a:pt x="196" y="0"/>
                    <a:pt x="159" y="0"/>
                  </a:cubicBezTo>
                  <a:cubicBezTo>
                    <a:pt x="123" y="0"/>
                    <a:pt x="90" y="14"/>
                    <a:pt x="66" y="38"/>
                  </a:cubicBezTo>
                  <a:cubicBezTo>
                    <a:pt x="42" y="62"/>
                    <a:pt x="27" y="95"/>
                    <a:pt x="27" y="132"/>
                  </a:cubicBezTo>
                  <a:cubicBezTo>
                    <a:pt x="27" y="168"/>
                    <a:pt x="42" y="201"/>
                    <a:pt x="66" y="225"/>
                  </a:cubicBezTo>
                  <a:cubicBezTo>
                    <a:pt x="90" y="249"/>
                    <a:pt x="123" y="264"/>
                    <a:pt x="159" y="264"/>
                  </a:cubicBezTo>
                  <a:cubicBezTo>
                    <a:pt x="196" y="264"/>
                    <a:pt x="229" y="249"/>
                    <a:pt x="253" y="225"/>
                  </a:cubicBezTo>
                  <a:cubicBezTo>
                    <a:pt x="277" y="201"/>
                    <a:pt x="291" y="168"/>
                    <a:pt x="291" y="132"/>
                  </a:cubicBezTo>
                  <a:close/>
                  <a:moveTo>
                    <a:pt x="0" y="396"/>
                  </a:moveTo>
                  <a:cubicBezTo>
                    <a:pt x="0" y="423"/>
                    <a:pt x="60" y="449"/>
                    <a:pt x="159" y="449"/>
                  </a:cubicBezTo>
                  <a:cubicBezTo>
                    <a:pt x="252" y="449"/>
                    <a:pt x="318" y="423"/>
                    <a:pt x="318" y="396"/>
                  </a:cubicBezTo>
                  <a:cubicBezTo>
                    <a:pt x="318" y="344"/>
                    <a:pt x="256" y="291"/>
                    <a:pt x="159" y="291"/>
                  </a:cubicBezTo>
                  <a:cubicBezTo>
                    <a:pt x="60" y="291"/>
                    <a:pt x="0" y="344"/>
                    <a:pt x="0" y="3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2" name="Прямоугольник 61"/>
            <p:cNvSpPr/>
            <p:nvPr userDrawn="1"/>
          </p:nvSpPr>
          <p:spPr>
            <a:xfrm>
              <a:off x="9932021" y="3697224"/>
              <a:ext cx="9047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КАДРЫ</a:t>
              </a:r>
              <a:endPara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Прямоугольник 62"/>
            <p:cNvSpPr/>
            <p:nvPr userDrawn="1"/>
          </p:nvSpPr>
          <p:spPr>
            <a:xfrm>
              <a:off x="8290235" y="3697224"/>
              <a:ext cx="14465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ПРОЦЕССЫ</a:t>
              </a:r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/>
            </a:p>
          </p:txBody>
        </p:sp>
      </p:grpSp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A0046243-8F74-8A48-AAAE-F16CB4BFBC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146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1137" y="539103"/>
            <a:ext cx="912327" cy="912327"/>
          </a:xfrm>
          <a:prstGeom prst="rect">
            <a:avLst/>
          </a:prstGeom>
          <a:solidFill>
            <a:srgbClr val="BEBEBE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647722" y="611956"/>
            <a:ext cx="870861" cy="73595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600" b="0">
                <a:solidFill>
                  <a:srgbClr val="FFFFFF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t" anchorCtr="0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раздела.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</p:spTree>
    <p:extLst>
      <p:ext uri="{BB962C8B-B14F-4D97-AF65-F5344CB8AC3E}">
        <p14:creationId xmlns:p14="http://schemas.microsoft.com/office/powerpoint/2010/main" val="39572880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Благодари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3" y="0"/>
            <a:ext cx="12192002" cy="6858000"/>
          </a:xfrm>
          <a:prstGeom prst="rect">
            <a:avLst/>
          </a:prstGeom>
        </p:spPr>
      </p:pic>
      <p:sp>
        <p:nvSpPr>
          <p:cNvPr id="443" name="Прямоугольник 44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1" name="Прямоугольник 70"/>
          <p:cNvSpPr/>
          <p:nvPr userDrawn="1"/>
        </p:nvSpPr>
        <p:spPr>
          <a:xfrm>
            <a:off x="3363340" y="3561650"/>
            <a:ext cx="88170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2" name="Скругленный прямоугольник 71"/>
          <p:cNvSpPr/>
          <p:nvPr userDrawn="1"/>
        </p:nvSpPr>
        <p:spPr>
          <a:xfrm>
            <a:off x="3487272" y="3674501"/>
            <a:ext cx="8704729" cy="384000"/>
          </a:xfrm>
          <a:prstGeom prst="roundRect">
            <a:avLst>
              <a:gd name="adj" fmla="val 0"/>
            </a:avLst>
          </a:prstGeom>
          <a:solidFill>
            <a:srgbClr val="7F7F7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36000" tIns="76800" rIns="144000" bIns="96000" rtlCol="0" anchor="t" anchorCtr="0">
            <a:noAutofit/>
          </a:bodyPr>
          <a:lstStyle/>
          <a:p>
            <a:endParaRPr lang="ru-RU" sz="1200" b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Текст 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566564" y="3735389"/>
            <a:ext cx="8613863" cy="2595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US" dirty="0"/>
              <a:t>000000</a:t>
            </a:r>
            <a:r>
              <a:rPr lang="ru-RU" dirty="0"/>
              <a:t>, Москва, Контакты</a:t>
            </a:r>
          </a:p>
        </p:txBody>
      </p:sp>
      <p:grpSp>
        <p:nvGrpSpPr>
          <p:cNvPr id="31" name="Группа 30"/>
          <p:cNvGrpSpPr/>
          <p:nvPr userDrawn="1"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51" name="Прямоугольник 50"/>
          <p:cNvSpPr/>
          <p:nvPr userDrawn="1"/>
        </p:nvSpPr>
        <p:spPr>
          <a:xfrm>
            <a:off x="578511" y="2986644"/>
            <a:ext cx="34892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/>
              <a:t>Благодарим за внимание!</a:t>
            </a:r>
          </a:p>
        </p:txBody>
      </p:sp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E69BD12-309F-8148-891F-D8E1464FA5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71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7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35" name="Freeform 101"/>
          <p:cNvSpPr>
            <a:spLocks noEditPoints="1"/>
          </p:cNvSpPr>
          <p:nvPr/>
        </p:nvSpPr>
        <p:spPr bwMode="auto">
          <a:xfrm>
            <a:off x="6342036" y="3822357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18" name="Прямоугольник 417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19" name="Скругленный прямоугольник 418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E988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</a:t>
            </a:r>
          </a:p>
        </p:txBody>
      </p:sp>
      <p:sp>
        <p:nvSpPr>
          <p:cNvPr id="420" name="Freeform 101"/>
          <p:cNvSpPr>
            <a:spLocks noEditPoints="1"/>
          </p:cNvSpPr>
          <p:nvPr/>
        </p:nvSpPr>
        <p:spPr bwMode="auto">
          <a:xfrm>
            <a:off x="6372772" y="3763563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23" name="Прямоугольник 42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24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4" name="Рисунок 5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71E1A22-7F8F-9142-8505-0A59F41D8BA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059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3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33" name="Прямоугольник 432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34" name="Скругленный прямоугольник 433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84759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ПРОЦЕССЫ</a:t>
            </a:r>
          </a:p>
        </p:txBody>
      </p:sp>
      <p:sp>
        <p:nvSpPr>
          <p:cNvPr id="436" name="Прямоугольник 435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37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sp>
        <p:nvSpPr>
          <p:cNvPr id="21" name="Freeform 99"/>
          <p:cNvSpPr>
            <a:spLocks noChangeAspect="1" noEditPoints="1"/>
          </p:cNvSpPr>
          <p:nvPr/>
        </p:nvSpPr>
        <p:spPr bwMode="auto">
          <a:xfrm>
            <a:off x="6352415" y="3763431"/>
            <a:ext cx="181621" cy="192000"/>
          </a:xfrm>
          <a:custGeom>
            <a:avLst/>
            <a:gdLst>
              <a:gd name="T0" fmla="*/ 130 w 371"/>
              <a:gd name="T1" fmla="*/ 332 h 397"/>
              <a:gd name="T2" fmla="*/ 139 w 371"/>
              <a:gd name="T3" fmla="*/ 371 h 397"/>
              <a:gd name="T4" fmla="*/ 172 w 371"/>
              <a:gd name="T5" fmla="*/ 397 h 397"/>
              <a:gd name="T6" fmla="*/ 199 w 371"/>
              <a:gd name="T7" fmla="*/ 397 h 397"/>
              <a:gd name="T8" fmla="*/ 232 w 371"/>
              <a:gd name="T9" fmla="*/ 371 h 397"/>
              <a:gd name="T10" fmla="*/ 241 w 371"/>
              <a:gd name="T11" fmla="*/ 332 h 397"/>
              <a:gd name="T12" fmla="*/ 273 w 371"/>
              <a:gd name="T13" fmla="*/ 314 h 397"/>
              <a:gd name="T14" fmla="*/ 312 w 371"/>
              <a:gd name="T15" fmla="*/ 325 h 397"/>
              <a:gd name="T16" fmla="*/ 351 w 371"/>
              <a:gd name="T17" fmla="*/ 309 h 397"/>
              <a:gd name="T18" fmla="*/ 364 w 371"/>
              <a:gd name="T19" fmla="*/ 286 h 397"/>
              <a:gd name="T20" fmla="*/ 358 w 371"/>
              <a:gd name="T21" fmla="*/ 245 h 397"/>
              <a:gd name="T22" fmla="*/ 329 w 371"/>
              <a:gd name="T23" fmla="*/ 217 h 397"/>
              <a:gd name="T24" fmla="*/ 329 w 371"/>
              <a:gd name="T25" fmla="*/ 180 h 397"/>
              <a:gd name="T26" fmla="*/ 358 w 371"/>
              <a:gd name="T27" fmla="*/ 152 h 397"/>
              <a:gd name="T28" fmla="*/ 364 w 371"/>
              <a:gd name="T29" fmla="*/ 111 h 397"/>
              <a:gd name="T30" fmla="*/ 351 w 371"/>
              <a:gd name="T31" fmla="*/ 88 h 397"/>
              <a:gd name="T32" fmla="*/ 312 w 371"/>
              <a:gd name="T33" fmla="*/ 72 h 397"/>
              <a:gd name="T34" fmla="*/ 273 w 371"/>
              <a:gd name="T35" fmla="*/ 83 h 397"/>
              <a:gd name="T36" fmla="*/ 241 w 371"/>
              <a:gd name="T37" fmla="*/ 65 h 397"/>
              <a:gd name="T38" fmla="*/ 232 w 371"/>
              <a:gd name="T39" fmla="*/ 26 h 397"/>
              <a:gd name="T40" fmla="*/ 199 w 371"/>
              <a:gd name="T41" fmla="*/ 0 h 397"/>
              <a:gd name="T42" fmla="*/ 172 w 371"/>
              <a:gd name="T43" fmla="*/ 0 h 397"/>
              <a:gd name="T44" fmla="*/ 139 w 371"/>
              <a:gd name="T45" fmla="*/ 26 h 397"/>
              <a:gd name="T46" fmla="*/ 130 w 371"/>
              <a:gd name="T47" fmla="*/ 65 h 397"/>
              <a:gd name="T48" fmla="*/ 98 w 371"/>
              <a:gd name="T49" fmla="*/ 83 h 397"/>
              <a:gd name="T50" fmla="*/ 59 w 371"/>
              <a:gd name="T51" fmla="*/ 72 h 397"/>
              <a:gd name="T52" fmla="*/ 20 w 371"/>
              <a:gd name="T53" fmla="*/ 88 h 397"/>
              <a:gd name="T54" fmla="*/ 7 w 371"/>
              <a:gd name="T55" fmla="*/ 111 h 397"/>
              <a:gd name="T56" fmla="*/ 13 w 371"/>
              <a:gd name="T57" fmla="*/ 152 h 397"/>
              <a:gd name="T58" fmla="*/ 42 w 371"/>
              <a:gd name="T59" fmla="*/ 180 h 397"/>
              <a:gd name="T60" fmla="*/ 42 w 371"/>
              <a:gd name="T61" fmla="*/ 217 h 397"/>
              <a:gd name="T62" fmla="*/ 13 w 371"/>
              <a:gd name="T63" fmla="*/ 245 h 397"/>
              <a:gd name="T64" fmla="*/ 7 w 371"/>
              <a:gd name="T65" fmla="*/ 286 h 397"/>
              <a:gd name="T66" fmla="*/ 20 w 371"/>
              <a:gd name="T67" fmla="*/ 309 h 397"/>
              <a:gd name="T68" fmla="*/ 59 w 371"/>
              <a:gd name="T69" fmla="*/ 325 h 397"/>
              <a:gd name="T70" fmla="*/ 98 w 371"/>
              <a:gd name="T71" fmla="*/ 314 h 397"/>
              <a:gd name="T72" fmla="*/ 130 w 371"/>
              <a:gd name="T73" fmla="*/ 332 h 397"/>
              <a:gd name="T74" fmla="*/ 186 w 371"/>
              <a:gd name="T75" fmla="*/ 145 h 397"/>
              <a:gd name="T76" fmla="*/ 238 w 371"/>
              <a:gd name="T77" fmla="*/ 198 h 397"/>
              <a:gd name="T78" fmla="*/ 186 w 371"/>
              <a:gd name="T79" fmla="*/ 251 h 397"/>
              <a:gd name="T80" fmla="*/ 133 w 371"/>
              <a:gd name="T81" fmla="*/ 198 h 397"/>
              <a:gd name="T82" fmla="*/ 186 w 371"/>
              <a:gd name="T83" fmla="*/ 145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1" h="397">
                <a:moveTo>
                  <a:pt x="130" y="332"/>
                </a:moveTo>
                <a:lnTo>
                  <a:pt x="139" y="371"/>
                </a:lnTo>
                <a:cubicBezTo>
                  <a:pt x="143" y="385"/>
                  <a:pt x="158" y="397"/>
                  <a:pt x="172" y="397"/>
                </a:cubicBezTo>
                <a:lnTo>
                  <a:pt x="199" y="397"/>
                </a:lnTo>
                <a:cubicBezTo>
                  <a:pt x="213" y="397"/>
                  <a:pt x="228" y="385"/>
                  <a:pt x="232" y="371"/>
                </a:cubicBezTo>
                <a:lnTo>
                  <a:pt x="241" y="332"/>
                </a:lnTo>
                <a:cubicBezTo>
                  <a:pt x="245" y="318"/>
                  <a:pt x="259" y="310"/>
                  <a:pt x="273" y="314"/>
                </a:cubicBezTo>
                <a:lnTo>
                  <a:pt x="312" y="325"/>
                </a:lnTo>
                <a:cubicBezTo>
                  <a:pt x="326" y="329"/>
                  <a:pt x="344" y="322"/>
                  <a:pt x="351" y="309"/>
                </a:cubicBezTo>
                <a:lnTo>
                  <a:pt x="364" y="286"/>
                </a:lnTo>
                <a:cubicBezTo>
                  <a:pt x="371" y="273"/>
                  <a:pt x="369" y="255"/>
                  <a:pt x="358" y="245"/>
                </a:cubicBezTo>
                <a:lnTo>
                  <a:pt x="329" y="217"/>
                </a:lnTo>
                <a:cubicBezTo>
                  <a:pt x="319" y="207"/>
                  <a:pt x="319" y="190"/>
                  <a:pt x="329" y="180"/>
                </a:cubicBezTo>
                <a:lnTo>
                  <a:pt x="358" y="152"/>
                </a:lnTo>
                <a:cubicBezTo>
                  <a:pt x="369" y="142"/>
                  <a:pt x="371" y="123"/>
                  <a:pt x="364" y="111"/>
                </a:cubicBezTo>
                <a:lnTo>
                  <a:pt x="351" y="88"/>
                </a:lnTo>
                <a:cubicBezTo>
                  <a:pt x="343" y="75"/>
                  <a:pt x="326" y="68"/>
                  <a:pt x="312" y="72"/>
                </a:cubicBezTo>
                <a:lnTo>
                  <a:pt x="273" y="83"/>
                </a:lnTo>
                <a:cubicBezTo>
                  <a:pt x="259" y="87"/>
                  <a:pt x="245" y="79"/>
                  <a:pt x="241" y="65"/>
                </a:cubicBezTo>
                <a:lnTo>
                  <a:pt x="232" y="26"/>
                </a:lnTo>
                <a:cubicBezTo>
                  <a:pt x="228" y="11"/>
                  <a:pt x="213" y="0"/>
                  <a:pt x="199" y="0"/>
                </a:cubicBezTo>
                <a:lnTo>
                  <a:pt x="172" y="0"/>
                </a:lnTo>
                <a:cubicBezTo>
                  <a:pt x="158" y="0"/>
                  <a:pt x="143" y="11"/>
                  <a:pt x="139" y="26"/>
                </a:cubicBezTo>
                <a:lnTo>
                  <a:pt x="130" y="65"/>
                </a:lnTo>
                <a:cubicBezTo>
                  <a:pt x="126" y="79"/>
                  <a:pt x="112" y="87"/>
                  <a:pt x="98" y="83"/>
                </a:cubicBezTo>
                <a:lnTo>
                  <a:pt x="59" y="72"/>
                </a:lnTo>
                <a:cubicBezTo>
                  <a:pt x="45" y="68"/>
                  <a:pt x="28" y="75"/>
                  <a:pt x="20" y="88"/>
                </a:cubicBezTo>
                <a:lnTo>
                  <a:pt x="7" y="111"/>
                </a:lnTo>
                <a:cubicBezTo>
                  <a:pt x="0" y="123"/>
                  <a:pt x="2" y="142"/>
                  <a:pt x="13" y="152"/>
                </a:cubicBezTo>
                <a:lnTo>
                  <a:pt x="42" y="180"/>
                </a:lnTo>
                <a:cubicBezTo>
                  <a:pt x="52" y="190"/>
                  <a:pt x="52" y="207"/>
                  <a:pt x="42" y="217"/>
                </a:cubicBezTo>
                <a:lnTo>
                  <a:pt x="13" y="245"/>
                </a:lnTo>
                <a:cubicBezTo>
                  <a:pt x="2" y="255"/>
                  <a:pt x="0" y="273"/>
                  <a:pt x="7" y="286"/>
                </a:cubicBezTo>
                <a:lnTo>
                  <a:pt x="20" y="309"/>
                </a:lnTo>
                <a:cubicBezTo>
                  <a:pt x="28" y="322"/>
                  <a:pt x="45" y="329"/>
                  <a:pt x="59" y="325"/>
                </a:cubicBezTo>
                <a:lnTo>
                  <a:pt x="98" y="314"/>
                </a:lnTo>
                <a:cubicBezTo>
                  <a:pt x="112" y="310"/>
                  <a:pt x="126" y="318"/>
                  <a:pt x="130" y="332"/>
                </a:cubicBezTo>
                <a:close/>
                <a:moveTo>
                  <a:pt x="186" y="145"/>
                </a:moveTo>
                <a:cubicBezTo>
                  <a:pt x="215" y="145"/>
                  <a:pt x="238" y="169"/>
                  <a:pt x="238" y="198"/>
                </a:cubicBezTo>
                <a:cubicBezTo>
                  <a:pt x="238" y="228"/>
                  <a:pt x="215" y="251"/>
                  <a:pt x="186" y="251"/>
                </a:cubicBezTo>
                <a:cubicBezTo>
                  <a:pt x="156" y="251"/>
                  <a:pt x="133" y="228"/>
                  <a:pt x="133" y="198"/>
                </a:cubicBezTo>
                <a:cubicBezTo>
                  <a:pt x="133" y="169"/>
                  <a:pt x="156" y="145"/>
                  <a:pt x="186" y="1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F6A9072-6C97-8448-82F0-947794C5F0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49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8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33" name="Прямоугольник 432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34" name="Скругленный прямоугольник 433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98EB1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КАДРЫ</a:t>
            </a:r>
          </a:p>
        </p:txBody>
      </p:sp>
      <p:sp>
        <p:nvSpPr>
          <p:cNvPr id="16" name="Freeform 346"/>
          <p:cNvSpPr>
            <a:spLocks noChangeAspect="1" noEditPoints="1"/>
          </p:cNvSpPr>
          <p:nvPr/>
        </p:nvSpPr>
        <p:spPr bwMode="auto">
          <a:xfrm>
            <a:off x="6364751" y="3769773"/>
            <a:ext cx="128752" cy="182400"/>
          </a:xfrm>
          <a:custGeom>
            <a:avLst/>
            <a:gdLst>
              <a:gd name="T0" fmla="*/ 291 w 318"/>
              <a:gd name="T1" fmla="*/ 132 h 449"/>
              <a:gd name="T2" fmla="*/ 253 w 318"/>
              <a:gd name="T3" fmla="*/ 38 h 449"/>
              <a:gd name="T4" fmla="*/ 159 w 318"/>
              <a:gd name="T5" fmla="*/ 0 h 449"/>
              <a:gd name="T6" fmla="*/ 66 w 318"/>
              <a:gd name="T7" fmla="*/ 38 h 449"/>
              <a:gd name="T8" fmla="*/ 27 w 318"/>
              <a:gd name="T9" fmla="*/ 132 h 449"/>
              <a:gd name="T10" fmla="*/ 66 w 318"/>
              <a:gd name="T11" fmla="*/ 225 h 449"/>
              <a:gd name="T12" fmla="*/ 159 w 318"/>
              <a:gd name="T13" fmla="*/ 264 h 449"/>
              <a:gd name="T14" fmla="*/ 253 w 318"/>
              <a:gd name="T15" fmla="*/ 225 h 449"/>
              <a:gd name="T16" fmla="*/ 291 w 318"/>
              <a:gd name="T17" fmla="*/ 132 h 449"/>
              <a:gd name="T18" fmla="*/ 0 w 318"/>
              <a:gd name="T19" fmla="*/ 396 h 449"/>
              <a:gd name="T20" fmla="*/ 159 w 318"/>
              <a:gd name="T21" fmla="*/ 449 h 449"/>
              <a:gd name="T22" fmla="*/ 318 w 318"/>
              <a:gd name="T23" fmla="*/ 396 h 449"/>
              <a:gd name="T24" fmla="*/ 159 w 318"/>
              <a:gd name="T25" fmla="*/ 291 h 449"/>
              <a:gd name="T26" fmla="*/ 0 w 318"/>
              <a:gd name="T27" fmla="*/ 396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18" h="449">
                <a:moveTo>
                  <a:pt x="291" y="132"/>
                </a:moveTo>
                <a:cubicBezTo>
                  <a:pt x="291" y="95"/>
                  <a:pt x="277" y="62"/>
                  <a:pt x="253" y="38"/>
                </a:cubicBezTo>
                <a:cubicBezTo>
                  <a:pt x="229" y="14"/>
                  <a:pt x="196" y="0"/>
                  <a:pt x="159" y="0"/>
                </a:cubicBezTo>
                <a:cubicBezTo>
                  <a:pt x="123" y="0"/>
                  <a:pt x="90" y="14"/>
                  <a:pt x="66" y="38"/>
                </a:cubicBezTo>
                <a:cubicBezTo>
                  <a:pt x="42" y="62"/>
                  <a:pt x="27" y="95"/>
                  <a:pt x="27" y="132"/>
                </a:cubicBezTo>
                <a:cubicBezTo>
                  <a:pt x="27" y="168"/>
                  <a:pt x="42" y="201"/>
                  <a:pt x="66" y="225"/>
                </a:cubicBezTo>
                <a:cubicBezTo>
                  <a:pt x="90" y="249"/>
                  <a:pt x="123" y="264"/>
                  <a:pt x="159" y="264"/>
                </a:cubicBezTo>
                <a:cubicBezTo>
                  <a:pt x="196" y="264"/>
                  <a:pt x="229" y="249"/>
                  <a:pt x="253" y="225"/>
                </a:cubicBezTo>
                <a:cubicBezTo>
                  <a:pt x="277" y="201"/>
                  <a:pt x="291" y="168"/>
                  <a:pt x="291" y="132"/>
                </a:cubicBezTo>
                <a:close/>
                <a:moveTo>
                  <a:pt x="0" y="396"/>
                </a:moveTo>
                <a:cubicBezTo>
                  <a:pt x="0" y="423"/>
                  <a:pt x="60" y="449"/>
                  <a:pt x="159" y="449"/>
                </a:cubicBezTo>
                <a:cubicBezTo>
                  <a:pt x="252" y="449"/>
                  <a:pt x="318" y="423"/>
                  <a:pt x="318" y="396"/>
                </a:cubicBezTo>
                <a:cubicBezTo>
                  <a:pt x="318" y="344"/>
                  <a:pt x="256" y="291"/>
                  <a:pt x="159" y="291"/>
                </a:cubicBezTo>
                <a:cubicBezTo>
                  <a:pt x="60" y="291"/>
                  <a:pt x="0" y="344"/>
                  <a:pt x="0" y="3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grpSp>
        <p:nvGrpSpPr>
          <p:cNvPr id="97" name="Группа 96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" name="Прямоугольник 114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6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B886541-B8C6-BE46-81A7-BF3DA00BFC3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782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0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sp>
        <p:nvSpPr>
          <p:cNvPr id="436" name="Прямоугольник 435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37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" name="Группа 2"/>
          <p:cNvGrpSpPr/>
          <p:nvPr userDrawn="1"/>
        </p:nvGrpSpPr>
        <p:grpSpPr>
          <a:xfrm>
            <a:off x="6099530" y="3550499"/>
            <a:ext cx="6092470" cy="609600"/>
            <a:chOff x="6099530" y="3550499"/>
            <a:chExt cx="6092470" cy="609600"/>
          </a:xfrm>
        </p:grpSpPr>
        <p:sp>
          <p:nvSpPr>
            <p:cNvPr id="433" name="Прямоугольник 432"/>
            <p:cNvSpPr/>
            <p:nvPr/>
          </p:nvSpPr>
          <p:spPr>
            <a:xfrm>
              <a:off x="6099530" y="3550499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434" name="Скругленный прямоугольник 433"/>
            <p:cNvSpPr/>
            <p:nvPr userDrawn="1"/>
          </p:nvSpPr>
          <p:spPr>
            <a:xfrm>
              <a:off x="6232499" y="3671896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737C6A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ИТ</a:t>
              </a:r>
              <a:endPara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145"/>
            <p:cNvSpPr>
              <a:spLocks noEditPoints="1"/>
            </p:cNvSpPr>
            <p:nvPr/>
          </p:nvSpPr>
          <p:spPr bwMode="auto">
            <a:xfrm>
              <a:off x="6355074" y="3762326"/>
              <a:ext cx="165924" cy="207932"/>
            </a:xfrm>
            <a:custGeom>
              <a:avLst/>
              <a:gdLst>
                <a:gd name="T0" fmla="*/ 106 w 424"/>
                <a:gd name="T1" fmla="*/ 375 h 529"/>
                <a:gd name="T2" fmla="*/ 106 w 424"/>
                <a:gd name="T3" fmla="*/ 357 h 529"/>
                <a:gd name="T4" fmla="*/ 140 w 424"/>
                <a:gd name="T5" fmla="*/ 303 h 529"/>
                <a:gd name="T6" fmla="*/ 92 w 424"/>
                <a:gd name="T7" fmla="*/ 273 h 529"/>
                <a:gd name="T8" fmla="*/ 53 w 424"/>
                <a:gd name="T9" fmla="*/ 357 h 529"/>
                <a:gd name="T10" fmla="*/ 53 w 424"/>
                <a:gd name="T11" fmla="*/ 375 h 529"/>
                <a:gd name="T12" fmla="*/ 0 w 424"/>
                <a:gd name="T13" fmla="*/ 450 h 529"/>
                <a:gd name="T14" fmla="*/ 80 w 424"/>
                <a:gd name="T15" fmla="*/ 529 h 529"/>
                <a:gd name="T16" fmla="*/ 159 w 424"/>
                <a:gd name="T17" fmla="*/ 450 h 529"/>
                <a:gd name="T18" fmla="*/ 106 w 424"/>
                <a:gd name="T19" fmla="*/ 375 h 529"/>
                <a:gd name="T20" fmla="*/ 80 w 424"/>
                <a:gd name="T21" fmla="*/ 476 h 529"/>
                <a:gd name="T22" fmla="*/ 53 w 424"/>
                <a:gd name="T23" fmla="*/ 450 h 529"/>
                <a:gd name="T24" fmla="*/ 80 w 424"/>
                <a:gd name="T25" fmla="*/ 423 h 529"/>
                <a:gd name="T26" fmla="*/ 106 w 424"/>
                <a:gd name="T27" fmla="*/ 450 h 529"/>
                <a:gd name="T28" fmla="*/ 80 w 424"/>
                <a:gd name="T29" fmla="*/ 476 h 529"/>
                <a:gd name="T30" fmla="*/ 318 w 424"/>
                <a:gd name="T31" fmla="*/ 154 h 529"/>
                <a:gd name="T32" fmla="*/ 318 w 424"/>
                <a:gd name="T33" fmla="*/ 163 h 529"/>
                <a:gd name="T34" fmla="*/ 282 w 424"/>
                <a:gd name="T35" fmla="*/ 226 h 529"/>
                <a:gd name="T36" fmla="*/ 330 w 424"/>
                <a:gd name="T37" fmla="*/ 255 h 529"/>
                <a:gd name="T38" fmla="*/ 371 w 424"/>
                <a:gd name="T39" fmla="*/ 163 h 529"/>
                <a:gd name="T40" fmla="*/ 371 w 424"/>
                <a:gd name="T41" fmla="*/ 154 h 529"/>
                <a:gd name="T42" fmla="*/ 424 w 424"/>
                <a:gd name="T43" fmla="*/ 80 h 529"/>
                <a:gd name="T44" fmla="*/ 344 w 424"/>
                <a:gd name="T45" fmla="*/ 0 h 529"/>
                <a:gd name="T46" fmla="*/ 265 w 424"/>
                <a:gd name="T47" fmla="*/ 80 h 529"/>
                <a:gd name="T48" fmla="*/ 318 w 424"/>
                <a:gd name="T49" fmla="*/ 154 h 529"/>
                <a:gd name="T50" fmla="*/ 344 w 424"/>
                <a:gd name="T51" fmla="*/ 53 h 529"/>
                <a:gd name="T52" fmla="*/ 371 w 424"/>
                <a:gd name="T53" fmla="*/ 80 h 529"/>
                <a:gd name="T54" fmla="*/ 344 w 424"/>
                <a:gd name="T55" fmla="*/ 106 h 529"/>
                <a:gd name="T56" fmla="*/ 318 w 424"/>
                <a:gd name="T57" fmla="*/ 80 h 529"/>
                <a:gd name="T58" fmla="*/ 344 w 424"/>
                <a:gd name="T59" fmla="*/ 53 h 529"/>
                <a:gd name="T60" fmla="*/ 369 w 424"/>
                <a:gd name="T61" fmla="*/ 375 h 529"/>
                <a:gd name="T62" fmla="*/ 212 w 424"/>
                <a:gd name="T63" fmla="*/ 238 h 529"/>
                <a:gd name="T64" fmla="*/ 108 w 424"/>
                <a:gd name="T65" fmla="*/ 153 h 529"/>
                <a:gd name="T66" fmla="*/ 159 w 424"/>
                <a:gd name="T67" fmla="*/ 80 h 529"/>
                <a:gd name="T68" fmla="*/ 80 w 424"/>
                <a:gd name="T69" fmla="*/ 0 h 529"/>
                <a:gd name="T70" fmla="*/ 0 w 424"/>
                <a:gd name="T71" fmla="*/ 80 h 529"/>
                <a:gd name="T72" fmla="*/ 55 w 424"/>
                <a:gd name="T73" fmla="*/ 155 h 529"/>
                <a:gd name="T74" fmla="*/ 212 w 424"/>
                <a:gd name="T75" fmla="*/ 291 h 529"/>
                <a:gd name="T76" fmla="*/ 316 w 424"/>
                <a:gd name="T77" fmla="*/ 376 h 529"/>
                <a:gd name="T78" fmla="*/ 265 w 424"/>
                <a:gd name="T79" fmla="*/ 450 h 529"/>
                <a:gd name="T80" fmla="*/ 344 w 424"/>
                <a:gd name="T81" fmla="*/ 529 h 529"/>
                <a:gd name="T82" fmla="*/ 424 w 424"/>
                <a:gd name="T83" fmla="*/ 450 h 529"/>
                <a:gd name="T84" fmla="*/ 369 w 424"/>
                <a:gd name="T85" fmla="*/ 375 h 529"/>
                <a:gd name="T86" fmla="*/ 80 w 424"/>
                <a:gd name="T87" fmla="*/ 53 h 529"/>
                <a:gd name="T88" fmla="*/ 106 w 424"/>
                <a:gd name="T89" fmla="*/ 80 h 529"/>
                <a:gd name="T90" fmla="*/ 80 w 424"/>
                <a:gd name="T91" fmla="*/ 106 h 529"/>
                <a:gd name="T92" fmla="*/ 53 w 424"/>
                <a:gd name="T93" fmla="*/ 80 h 529"/>
                <a:gd name="T94" fmla="*/ 80 w 424"/>
                <a:gd name="T95" fmla="*/ 53 h 529"/>
                <a:gd name="T96" fmla="*/ 344 w 424"/>
                <a:gd name="T97" fmla="*/ 476 h 529"/>
                <a:gd name="T98" fmla="*/ 318 w 424"/>
                <a:gd name="T99" fmla="*/ 450 h 529"/>
                <a:gd name="T100" fmla="*/ 344 w 424"/>
                <a:gd name="T101" fmla="*/ 423 h 529"/>
                <a:gd name="T102" fmla="*/ 371 w 424"/>
                <a:gd name="T103" fmla="*/ 450 h 529"/>
                <a:gd name="T104" fmla="*/ 344 w 424"/>
                <a:gd name="T105" fmla="*/ 476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4" h="529">
                  <a:moveTo>
                    <a:pt x="106" y="375"/>
                  </a:moveTo>
                  <a:lnTo>
                    <a:pt x="106" y="357"/>
                  </a:lnTo>
                  <a:cubicBezTo>
                    <a:pt x="106" y="335"/>
                    <a:pt x="120" y="315"/>
                    <a:pt x="140" y="303"/>
                  </a:cubicBezTo>
                  <a:cubicBezTo>
                    <a:pt x="122" y="296"/>
                    <a:pt x="106" y="286"/>
                    <a:pt x="92" y="273"/>
                  </a:cubicBezTo>
                  <a:cubicBezTo>
                    <a:pt x="68" y="295"/>
                    <a:pt x="53" y="325"/>
                    <a:pt x="53" y="357"/>
                  </a:cubicBezTo>
                  <a:lnTo>
                    <a:pt x="53" y="375"/>
                  </a:lnTo>
                  <a:cubicBezTo>
                    <a:pt x="22" y="386"/>
                    <a:pt x="0" y="415"/>
                    <a:pt x="0" y="450"/>
                  </a:cubicBezTo>
                  <a:cubicBezTo>
                    <a:pt x="0" y="494"/>
                    <a:pt x="36" y="529"/>
                    <a:pt x="80" y="529"/>
                  </a:cubicBezTo>
                  <a:cubicBezTo>
                    <a:pt x="123" y="529"/>
                    <a:pt x="159" y="494"/>
                    <a:pt x="159" y="450"/>
                  </a:cubicBezTo>
                  <a:cubicBezTo>
                    <a:pt x="159" y="415"/>
                    <a:pt x="137" y="386"/>
                    <a:pt x="106" y="375"/>
                  </a:cubicBezTo>
                  <a:close/>
                  <a:moveTo>
                    <a:pt x="80" y="476"/>
                  </a:moveTo>
                  <a:cubicBezTo>
                    <a:pt x="65" y="476"/>
                    <a:pt x="53" y="465"/>
                    <a:pt x="53" y="450"/>
                  </a:cubicBezTo>
                  <a:cubicBezTo>
                    <a:pt x="53" y="435"/>
                    <a:pt x="65" y="423"/>
                    <a:pt x="80" y="423"/>
                  </a:cubicBezTo>
                  <a:cubicBezTo>
                    <a:pt x="94" y="423"/>
                    <a:pt x="106" y="435"/>
                    <a:pt x="106" y="450"/>
                  </a:cubicBezTo>
                  <a:cubicBezTo>
                    <a:pt x="106" y="465"/>
                    <a:pt x="94" y="476"/>
                    <a:pt x="80" y="476"/>
                  </a:cubicBezTo>
                  <a:close/>
                  <a:moveTo>
                    <a:pt x="318" y="154"/>
                  </a:moveTo>
                  <a:lnTo>
                    <a:pt x="318" y="163"/>
                  </a:lnTo>
                  <a:cubicBezTo>
                    <a:pt x="318" y="189"/>
                    <a:pt x="304" y="212"/>
                    <a:pt x="282" y="226"/>
                  </a:cubicBezTo>
                  <a:cubicBezTo>
                    <a:pt x="300" y="233"/>
                    <a:pt x="316" y="243"/>
                    <a:pt x="330" y="255"/>
                  </a:cubicBezTo>
                  <a:cubicBezTo>
                    <a:pt x="355" y="232"/>
                    <a:pt x="371" y="199"/>
                    <a:pt x="371" y="163"/>
                  </a:cubicBezTo>
                  <a:lnTo>
                    <a:pt x="371" y="154"/>
                  </a:lnTo>
                  <a:cubicBezTo>
                    <a:pt x="401" y="143"/>
                    <a:pt x="424" y="114"/>
                    <a:pt x="424" y="80"/>
                  </a:cubicBezTo>
                  <a:cubicBezTo>
                    <a:pt x="424" y="36"/>
                    <a:pt x="388" y="0"/>
                    <a:pt x="344" y="0"/>
                  </a:cubicBezTo>
                  <a:cubicBezTo>
                    <a:pt x="300" y="0"/>
                    <a:pt x="265" y="36"/>
                    <a:pt x="265" y="80"/>
                  </a:cubicBezTo>
                  <a:cubicBezTo>
                    <a:pt x="265" y="114"/>
                    <a:pt x="287" y="143"/>
                    <a:pt x="318" y="154"/>
                  </a:cubicBezTo>
                  <a:close/>
                  <a:moveTo>
                    <a:pt x="344" y="53"/>
                  </a:moveTo>
                  <a:cubicBezTo>
                    <a:pt x="359" y="53"/>
                    <a:pt x="371" y="65"/>
                    <a:pt x="371" y="80"/>
                  </a:cubicBezTo>
                  <a:cubicBezTo>
                    <a:pt x="371" y="94"/>
                    <a:pt x="359" y="106"/>
                    <a:pt x="344" y="106"/>
                  </a:cubicBezTo>
                  <a:cubicBezTo>
                    <a:pt x="330" y="106"/>
                    <a:pt x="318" y="94"/>
                    <a:pt x="318" y="80"/>
                  </a:cubicBezTo>
                  <a:cubicBezTo>
                    <a:pt x="318" y="65"/>
                    <a:pt x="330" y="53"/>
                    <a:pt x="344" y="53"/>
                  </a:cubicBezTo>
                  <a:close/>
                  <a:moveTo>
                    <a:pt x="369" y="375"/>
                  </a:moveTo>
                  <a:cubicBezTo>
                    <a:pt x="358" y="298"/>
                    <a:pt x="292" y="238"/>
                    <a:pt x="212" y="238"/>
                  </a:cubicBezTo>
                  <a:cubicBezTo>
                    <a:pt x="161" y="238"/>
                    <a:pt x="118" y="202"/>
                    <a:pt x="108" y="153"/>
                  </a:cubicBezTo>
                  <a:cubicBezTo>
                    <a:pt x="138" y="142"/>
                    <a:pt x="159" y="113"/>
                    <a:pt x="159" y="80"/>
                  </a:cubicBezTo>
                  <a:cubicBezTo>
                    <a:pt x="159" y="36"/>
                    <a:pt x="123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5"/>
                    <a:pt x="23" y="144"/>
                    <a:pt x="55" y="155"/>
                  </a:cubicBezTo>
                  <a:cubicBezTo>
                    <a:pt x="66" y="232"/>
                    <a:pt x="132" y="291"/>
                    <a:pt x="212" y="291"/>
                  </a:cubicBezTo>
                  <a:cubicBezTo>
                    <a:pt x="263" y="291"/>
                    <a:pt x="306" y="328"/>
                    <a:pt x="316" y="376"/>
                  </a:cubicBezTo>
                  <a:cubicBezTo>
                    <a:pt x="286" y="388"/>
                    <a:pt x="265" y="416"/>
                    <a:pt x="265" y="450"/>
                  </a:cubicBezTo>
                  <a:cubicBezTo>
                    <a:pt x="265" y="494"/>
                    <a:pt x="300" y="529"/>
                    <a:pt x="344" y="529"/>
                  </a:cubicBezTo>
                  <a:cubicBezTo>
                    <a:pt x="388" y="529"/>
                    <a:pt x="424" y="494"/>
                    <a:pt x="424" y="450"/>
                  </a:cubicBezTo>
                  <a:cubicBezTo>
                    <a:pt x="424" y="415"/>
                    <a:pt x="401" y="385"/>
                    <a:pt x="369" y="375"/>
                  </a:cubicBezTo>
                  <a:close/>
                  <a:moveTo>
                    <a:pt x="80" y="53"/>
                  </a:moveTo>
                  <a:cubicBezTo>
                    <a:pt x="94" y="53"/>
                    <a:pt x="106" y="65"/>
                    <a:pt x="106" y="80"/>
                  </a:cubicBezTo>
                  <a:cubicBezTo>
                    <a:pt x="106" y="94"/>
                    <a:pt x="94" y="106"/>
                    <a:pt x="80" y="106"/>
                  </a:cubicBezTo>
                  <a:cubicBezTo>
                    <a:pt x="65" y="106"/>
                    <a:pt x="53" y="94"/>
                    <a:pt x="53" y="80"/>
                  </a:cubicBezTo>
                  <a:cubicBezTo>
                    <a:pt x="53" y="65"/>
                    <a:pt x="65" y="53"/>
                    <a:pt x="80" y="53"/>
                  </a:cubicBezTo>
                  <a:close/>
                  <a:moveTo>
                    <a:pt x="344" y="476"/>
                  </a:moveTo>
                  <a:cubicBezTo>
                    <a:pt x="330" y="476"/>
                    <a:pt x="318" y="465"/>
                    <a:pt x="318" y="450"/>
                  </a:cubicBezTo>
                  <a:cubicBezTo>
                    <a:pt x="318" y="435"/>
                    <a:pt x="330" y="423"/>
                    <a:pt x="344" y="423"/>
                  </a:cubicBezTo>
                  <a:cubicBezTo>
                    <a:pt x="359" y="423"/>
                    <a:pt x="371" y="435"/>
                    <a:pt x="371" y="450"/>
                  </a:cubicBezTo>
                  <a:cubicBezTo>
                    <a:pt x="371" y="465"/>
                    <a:pt x="359" y="476"/>
                    <a:pt x="344" y="4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01116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402232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103349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804465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505581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206697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907813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608930" algn="l" defTabSz="1402232" rtl="0" eaLnBrk="1" latinLnBrk="0" hangingPunct="1"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3733" dirty="0"/>
            </a:p>
          </p:txBody>
        </p:sp>
      </p:grpSp>
      <p:grpSp>
        <p:nvGrpSpPr>
          <p:cNvPr id="30" name="Группа 29"/>
          <p:cNvGrpSpPr/>
          <p:nvPr userDrawn="1"/>
        </p:nvGrpSpPr>
        <p:grpSpPr>
          <a:xfrm>
            <a:off x="610785" y="523702"/>
            <a:ext cx="3812082" cy="860028"/>
            <a:chOff x="610785" y="523702"/>
            <a:chExt cx="3812082" cy="860028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610785" y="615821"/>
              <a:ext cx="1627919" cy="609505"/>
              <a:chOff x="1450735" y="2094805"/>
              <a:chExt cx="1876515" cy="702581"/>
            </a:xfrm>
          </p:grpSpPr>
          <p:sp>
            <p:nvSpPr>
              <p:cNvPr id="33" name="Freeform 6"/>
              <p:cNvSpPr>
                <a:spLocks/>
              </p:cNvSpPr>
              <p:nvPr/>
            </p:nvSpPr>
            <p:spPr bwMode="auto">
              <a:xfrm>
                <a:off x="1450735" y="2094805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1684188" y="2094805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1684188" y="2563934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" name="Freeform 9"/>
              <p:cNvSpPr>
                <a:spLocks/>
              </p:cNvSpPr>
              <p:nvPr/>
            </p:nvSpPr>
            <p:spPr bwMode="auto">
              <a:xfrm>
                <a:off x="1450735" y="2328258"/>
                <a:ext cx="233453" cy="235676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" name="Freeform 10"/>
              <p:cNvSpPr>
                <a:spLocks/>
              </p:cNvSpPr>
              <p:nvPr/>
            </p:nvSpPr>
            <p:spPr bwMode="auto">
              <a:xfrm>
                <a:off x="1919864" y="2094805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78 w 128"/>
                  <a:gd name="T11" fmla="*/ 0 h 128"/>
                  <a:gd name="T12" fmla="*/ 128 w 128"/>
                  <a:gd name="T13" fmla="*/ 50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06" y="0"/>
                      <a:pt x="128" y="22"/>
                      <a:pt x="128" y="50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59BFAC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1919864" y="2563934"/>
                <a:ext cx="233453" cy="233452"/>
              </a:xfrm>
              <a:custGeom>
                <a:avLst/>
                <a:gdLst>
                  <a:gd name="T0" fmla="*/ 76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76 h 128"/>
                  <a:gd name="T16" fmla="*/ 76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76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28" y="105"/>
                      <a:pt x="105" y="128"/>
                      <a:pt x="76" y="128"/>
                    </a:cubicBezTo>
                    <a:close/>
                  </a:path>
                </a:pathLst>
              </a:custGeom>
              <a:solidFill>
                <a:srgbClr val="AA939D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" name="Freeform 12"/>
              <p:cNvSpPr>
                <a:spLocks/>
              </p:cNvSpPr>
              <p:nvPr/>
            </p:nvSpPr>
            <p:spPr bwMode="auto">
              <a:xfrm>
                <a:off x="2624668" y="2094805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44 w 128"/>
                  <a:gd name="T3" fmla="*/ 128 h 128"/>
                  <a:gd name="T4" fmla="*/ 0 w 128"/>
                  <a:gd name="T5" fmla="*/ 84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44" y="128"/>
                      <a:pt x="44" y="128"/>
                      <a:pt x="44" y="128"/>
                    </a:cubicBezTo>
                    <a:cubicBezTo>
                      <a:pt x="20" y="128"/>
                      <a:pt x="0" y="108"/>
                      <a:pt x="0" y="8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71A9C5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2624668" y="2563934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" name="Freeform 14"/>
              <p:cNvSpPr>
                <a:spLocks/>
              </p:cNvSpPr>
              <p:nvPr/>
            </p:nvSpPr>
            <p:spPr bwMode="auto">
              <a:xfrm>
                <a:off x="2858121" y="2563934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2" name="Freeform 15"/>
              <p:cNvSpPr>
                <a:spLocks/>
              </p:cNvSpPr>
              <p:nvPr/>
            </p:nvSpPr>
            <p:spPr bwMode="auto">
              <a:xfrm>
                <a:off x="2858121" y="2328258"/>
                <a:ext cx="235676" cy="235676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3" name="Freeform 16"/>
              <p:cNvSpPr>
                <a:spLocks/>
              </p:cNvSpPr>
              <p:nvPr/>
            </p:nvSpPr>
            <p:spPr bwMode="auto">
              <a:xfrm>
                <a:off x="3093797" y="2094805"/>
                <a:ext cx="233453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4" name="Freeform 17"/>
              <p:cNvSpPr>
                <a:spLocks/>
              </p:cNvSpPr>
              <p:nvPr/>
            </p:nvSpPr>
            <p:spPr bwMode="auto">
              <a:xfrm>
                <a:off x="3093797" y="2328258"/>
                <a:ext cx="233453" cy="235676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5" name="Freeform 18"/>
              <p:cNvSpPr>
                <a:spLocks/>
              </p:cNvSpPr>
              <p:nvPr/>
            </p:nvSpPr>
            <p:spPr bwMode="auto">
              <a:xfrm>
                <a:off x="2153316" y="2094805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6" name="Freeform 19"/>
              <p:cNvSpPr>
                <a:spLocks/>
              </p:cNvSpPr>
              <p:nvPr/>
            </p:nvSpPr>
            <p:spPr bwMode="auto">
              <a:xfrm>
                <a:off x="2388992" y="2094805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A297B7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7" name="Freeform 20"/>
              <p:cNvSpPr>
                <a:spLocks/>
              </p:cNvSpPr>
              <p:nvPr/>
            </p:nvSpPr>
            <p:spPr bwMode="auto">
              <a:xfrm>
                <a:off x="2153316" y="2563934"/>
                <a:ext cx="235676" cy="233452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E8BDA2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8" name="Freeform 21"/>
              <p:cNvSpPr>
                <a:spLocks/>
              </p:cNvSpPr>
              <p:nvPr/>
            </p:nvSpPr>
            <p:spPr bwMode="auto">
              <a:xfrm>
                <a:off x="2153316" y="2328258"/>
                <a:ext cx="235676" cy="235676"/>
              </a:xfrm>
              <a:custGeom>
                <a:avLst/>
                <a:gdLst>
                  <a:gd name="T0" fmla="*/ 107 w 128"/>
                  <a:gd name="T1" fmla="*/ 128 h 128"/>
                  <a:gd name="T2" fmla="*/ 21 w 128"/>
                  <a:gd name="T3" fmla="*/ 128 h 128"/>
                  <a:gd name="T4" fmla="*/ 0 w 128"/>
                  <a:gd name="T5" fmla="*/ 107 h 128"/>
                  <a:gd name="T6" fmla="*/ 0 w 128"/>
                  <a:gd name="T7" fmla="*/ 21 h 128"/>
                  <a:gd name="T8" fmla="*/ 21 w 128"/>
                  <a:gd name="T9" fmla="*/ 0 h 128"/>
                  <a:gd name="T10" fmla="*/ 107 w 128"/>
                  <a:gd name="T11" fmla="*/ 0 h 128"/>
                  <a:gd name="T12" fmla="*/ 128 w 128"/>
                  <a:gd name="T13" fmla="*/ 21 h 128"/>
                  <a:gd name="T14" fmla="*/ 128 w 128"/>
                  <a:gd name="T15" fmla="*/ 107 h 128"/>
                  <a:gd name="T16" fmla="*/ 107 w 128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8">
                    <a:moveTo>
                      <a:pt x="107" y="128"/>
                    </a:moveTo>
                    <a:cubicBezTo>
                      <a:pt x="21" y="128"/>
                      <a:pt x="21" y="128"/>
                      <a:pt x="21" y="128"/>
                    </a:cubicBezTo>
                    <a:cubicBezTo>
                      <a:pt x="10" y="128"/>
                      <a:pt x="0" y="118"/>
                      <a:pt x="0" y="10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8" y="0"/>
                      <a:pt x="128" y="10"/>
                      <a:pt x="128" y="21"/>
                    </a:cubicBez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18"/>
                      <a:pt x="118" y="128"/>
                      <a:pt x="107" y="128"/>
                    </a:cubicBezTo>
                    <a:close/>
                  </a:path>
                </a:pathLst>
              </a:custGeom>
              <a:solidFill>
                <a:srgbClr val="989E86"/>
              </a:solidFill>
              <a:ln w="28575" cap="flat">
                <a:solidFill>
                  <a:srgbClr val="B0574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4330" y="523702"/>
              <a:ext cx="2098537" cy="860028"/>
            </a:xfrm>
            <a:prstGeom prst="rect">
              <a:avLst/>
            </a:prstGeom>
          </p:spPr>
        </p:pic>
      </p:grpSp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901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9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97" name="Группа 96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" name="Прямоугольник 114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6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B886541-B8C6-BE46-81A7-BF3DA00BFC3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C37D4A0-4277-AB48-A231-A5C8A10FC3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54"/>
          <a:stretch/>
        </p:blipFill>
        <p:spPr>
          <a:xfrm>
            <a:off x="-4185" y="3559125"/>
            <a:ext cx="12192002" cy="3363558"/>
          </a:xfrm>
          <a:prstGeom prst="rect">
            <a:avLst/>
          </a:prstGeom>
          <a:solidFill>
            <a:schemeClr val="accent1">
              <a:alpha val="94000"/>
            </a:schemeClr>
          </a:solidFill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1A8D15A-98DC-6F4A-AC16-A29FD5A30C6A}"/>
              </a:ext>
            </a:extLst>
          </p:cNvPr>
          <p:cNvGrpSpPr/>
          <p:nvPr userDrawn="1"/>
        </p:nvGrpSpPr>
        <p:grpSpPr>
          <a:xfrm>
            <a:off x="6099530" y="3550499"/>
            <a:ext cx="6092470" cy="609600"/>
            <a:chOff x="6099530" y="3550499"/>
            <a:chExt cx="6092470" cy="609600"/>
          </a:xfrm>
        </p:grpSpPr>
        <p:sp>
          <p:nvSpPr>
            <p:cNvPr id="433" name="Прямоугольник 432"/>
            <p:cNvSpPr/>
            <p:nvPr/>
          </p:nvSpPr>
          <p:spPr>
            <a:xfrm>
              <a:off x="6099530" y="3550499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434" name="Скругленный прямоугольник 433"/>
            <p:cNvSpPr/>
            <p:nvPr/>
          </p:nvSpPr>
          <p:spPr>
            <a:xfrm>
              <a:off x="6232499" y="3671896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en-US" sz="16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r>
                <a:rPr lang="ru-RU" sz="16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и Психологическая поддержка изменений</a:t>
              </a:r>
            </a:p>
          </p:txBody>
        </p:sp>
        <p:grpSp>
          <p:nvGrpSpPr>
            <p:cNvPr id="31" name="Группа 30">
              <a:extLst>
                <a:ext uri="{FF2B5EF4-FFF2-40B4-BE49-F238E27FC236}">
                  <a16:creationId xmlns:a16="http://schemas.microsoft.com/office/drawing/2014/main" id="{38C764BB-011E-B043-A09C-B3BB6072FF2D}"/>
                </a:ext>
              </a:extLst>
            </p:cNvPr>
            <p:cNvGrpSpPr/>
            <p:nvPr userDrawn="1"/>
          </p:nvGrpSpPr>
          <p:grpSpPr>
            <a:xfrm>
              <a:off x="6338141" y="3764903"/>
              <a:ext cx="227012" cy="227013"/>
              <a:chOff x="6705600" y="2805113"/>
              <a:chExt cx="227012" cy="227013"/>
            </a:xfrm>
            <a:solidFill>
              <a:schemeClr val="bg1"/>
            </a:solidFill>
          </p:grpSpPr>
          <p:sp>
            <p:nvSpPr>
              <p:cNvPr id="32" name="Oval 1014">
                <a:extLst>
                  <a:ext uri="{FF2B5EF4-FFF2-40B4-BE49-F238E27FC236}">
                    <a16:creationId xmlns:a16="http://schemas.microsoft.com/office/drawing/2014/main" id="{A2380D78-96F1-CE46-AC1A-38A3A4FD9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5287" y="2854325"/>
                <a:ext cx="17463" cy="158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3" name="Oval 1015">
                <a:extLst>
                  <a:ext uri="{FF2B5EF4-FFF2-40B4-BE49-F238E27FC236}">
                    <a16:creationId xmlns:a16="http://schemas.microsoft.com/office/drawing/2014/main" id="{688DABC8-6821-8542-A10A-E52BE6B13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3862" y="2854325"/>
                <a:ext cx="17463" cy="158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4" name="Oval 1016">
                <a:extLst>
                  <a:ext uri="{FF2B5EF4-FFF2-40B4-BE49-F238E27FC236}">
                    <a16:creationId xmlns:a16="http://schemas.microsoft.com/office/drawing/2014/main" id="{F2BB825B-40DE-BF47-BF2D-82D611C0A3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2437" y="2854325"/>
                <a:ext cx="19050" cy="158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" name="Freeform 1017">
                <a:extLst>
                  <a:ext uri="{FF2B5EF4-FFF2-40B4-BE49-F238E27FC236}">
                    <a16:creationId xmlns:a16="http://schemas.microsoft.com/office/drawing/2014/main" id="{ECC65970-9F98-2545-A191-2783C905A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5600" y="2805113"/>
                <a:ext cx="155575" cy="139700"/>
              </a:xfrm>
              <a:custGeom>
                <a:avLst/>
                <a:gdLst>
                  <a:gd name="T0" fmla="*/ 13 w 86"/>
                  <a:gd name="T1" fmla="*/ 0 h 77"/>
                  <a:gd name="T2" fmla="*/ 74 w 86"/>
                  <a:gd name="T3" fmla="*/ 0 h 77"/>
                  <a:gd name="T4" fmla="*/ 86 w 86"/>
                  <a:gd name="T5" fmla="*/ 13 h 77"/>
                  <a:gd name="T6" fmla="*/ 86 w 86"/>
                  <a:gd name="T7" fmla="*/ 39 h 77"/>
                  <a:gd name="T8" fmla="*/ 78 w 86"/>
                  <a:gd name="T9" fmla="*/ 39 h 77"/>
                  <a:gd name="T10" fmla="*/ 78 w 86"/>
                  <a:gd name="T11" fmla="*/ 13 h 77"/>
                  <a:gd name="T12" fmla="*/ 74 w 86"/>
                  <a:gd name="T13" fmla="*/ 9 h 77"/>
                  <a:gd name="T14" fmla="*/ 13 w 86"/>
                  <a:gd name="T15" fmla="*/ 9 h 77"/>
                  <a:gd name="T16" fmla="*/ 9 w 86"/>
                  <a:gd name="T17" fmla="*/ 13 h 77"/>
                  <a:gd name="T18" fmla="*/ 9 w 86"/>
                  <a:gd name="T19" fmla="*/ 50 h 77"/>
                  <a:gd name="T20" fmla="*/ 13 w 86"/>
                  <a:gd name="T21" fmla="*/ 54 h 77"/>
                  <a:gd name="T22" fmla="*/ 19 w 86"/>
                  <a:gd name="T23" fmla="*/ 54 h 77"/>
                  <a:gd name="T24" fmla="*/ 19 w 86"/>
                  <a:gd name="T25" fmla="*/ 63 h 77"/>
                  <a:gd name="T26" fmla="*/ 28 w 86"/>
                  <a:gd name="T27" fmla="*/ 54 h 77"/>
                  <a:gd name="T28" fmla="*/ 28 w 86"/>
                  <a:gd name="T29" fmla="*/ 66 h 77"/>
                  <a:gd name="T30" fmla="*/ 18 w 86"/>
                  <a:gd name="T31" fmla="*/ 76 h 77"/>
                  <a:gd name="T32" fmla="*/ 15 w 86"/>
                  <a:gd name="T33" fmla="*/ 77 h 77"/>
                  <a:gd name="T34" fmla="*/ 15 w 86"/>
                  <a:gd name="T35" fmla="*/ 77 h 77"/>
                  <a:gd name="T36" fmla="*/ 11 w 86"/>
                  <a:gd name="T37" fmla="*/ 76 h 77"/>
                  <a:gd name="T38" fmla="*/ 10 w 86"/>
                  <a:gd name="T39" fmla="*/ 73 h 77"/>
                  <a:gd name="T40" fmla="*/ 10 w 86"/>
                  <a:gd name="T41" fmla="*/ 62 h 77"/>
                  <a:gd name="T42" fmla="*/ 0 w 86"/>
                  <a:gd name="T43" fmla="*/ 50 h 77"/>
                  <a:gd name="T44" fmla="*/ 0 w 86"/>
                  <a:gd name="T45" fmla="*/ 13 h 77"/>
                  <a:gd name="T46" fmla="*/ 13 w 86"/>
                  <a:gd name="T4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6" h="77">
                    <a:moveTo>
                      <a:pt x="13" y="0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81" y="0"/>
                      <a:pt x="86" y="6"/>
                      <a:pt x="86" y="13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78" y="39"/>
                      <a:pt x="78" y="39"/>
                      <a:pt x="78" y="39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8" y="11"/>
                      <a:pt x="76" y="9"/>
                      <a:pt x="74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0" y="9"/>
                      <a:pt x="9" y="11"/>
                      <a:pt x="9" y="13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2"/>
                      <a:pt x="10" y="54"/>
                      <a:pt x="13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7" y="77"/>
                      <a:pt x="16" y="77"/>
                      <a:pt x="15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3" y="77"/>
                      <a:pt x="12" y="77"/>
                      <a:pt x="11" y="76"/>
                    </a:cubicBezTo>
                    <a:cubicBezTo>
                      <a:pt x="11" y="75"/>
                      <a:pt x="10" y="74"/>
                      <a:pt x="10" y="7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4" y="61"/>
                      <a:pt x="0" y="56"/>
                      <a:pt x="0" y="5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" name="Freeform 1018">
                <a:extLst>
                  <a:ext uri="{FF2B5EF4-FFF2-40B4-BE49-F238E27FC236}">
                    <a16:creationId xmlns:a16="http://schemas.microsoft.com/office/drawing/2014/main" id="{BE19E236-91C9-E145-AE22-E13E59084F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0687" y="2890838"/>
                <a:ext cx="161925" cy="141288"/>
              </a:xfrm>
              <a:custGeom>
                <a:avLst/>
                <a:gdLst>
                  <a:gd name="T0" fmla="*/ 80 w 90"/>
                  <a:gd name="T1" fmla="*/ 0 h 78"/>
                  <a:gd name="T2" fmla="*/ 9 w 90"/>
                  <a:gd name="T3" fmla="*/ 0 h 78"/>
                  <a:gd name="T4" fmla="*/ 0 w 90"/>
                  <a:gd name="T5" fmla="*/ 9 h 78"/>
                  <a:gd name="T6" fmla="*/ 0 w 90"/>
                  <a:gd name="T7" fmla="*/ 52 h 78"/>
                  <a:gd name="T8" fmla="*/ 9 w 90"/>
                  <a:gd name="T9" fmla="*/ 61 h 78"/>
                  <a:gd name="T10" fmla="*/ 60 w 90"/>
                  <a:gd name="T11" fmla="*/ 61 h 78"/>
                  <a:gd name="T12" fmla="*/ 76 w 90"/>
                  <a:gd name="T13" fmla="*/ 77 h 78"/>
                  <a:gd name="T14" fmla="*/ 78 w 90"/>
                  <a:gd name="T15" fmla="*/ 76 h 78"/>
                  <a:gd name="T16" fmla="*/ 78 w 90"/>
                  <a:gd name="T17" fmla="*/ 61 h 78"/>
                  <a:gd name="T18" fmla="*/ 80 w 90"/>
                  <a:gd name="T19" fmla="*/ 61 h 78"/>
                  <a:gd name="T20" fmla="*/ 89 w 90"/>
                  <a:gd name="T21" fmla="*/ 52 h 78"/>
                  <a:gd name="T22" fmla="*/ 89 w 90"/>
                  <a:gd name="T23" fmla="*/ 9 h 78"/>
                  <a:gd name="T24" fmla="*/ 80 w 90"/>
                  <a:gd name="T25" fmla="*/ 0 h 78"/>
                  <a:gd name="T26" fmla="*/ 49 w 90"/>
                  <a:gd name="T27" fmla="*/ 46 h 78"/>
                  <a:gd name="T28" fmla="*/ 48 w 90"/>
                  <a:gd name="T29" fmla="*/ 47 h 78"/>
                  <a:gd name="T30" fmla="*/ 19 w 90"/>
                  <a:gd name="T31" fmla="*/ 47 h 78"/>
                  <a:gd name="T32" fmla="*/ 18 w 90"/>
                  <a:gd name="T33" fmla="*/ 46 h 78"/>
                  <a:gd name="T34" fmla="*/ 18 w 90"/>
                  <a:gd name="T35" fmla="*/ 41 h 78"/>
                  <a:gd name="T36" fmla="*/ 19 w 90"/>
                  <a:gd name="T37" fmla="*/ 40 h 78"/>
                  <a:gd name="T38" fmla="*/ 48 w 90"/>
                  <a:gd name="T39" fmla="*/ 40 h 78"/>
                  <a:gd name="T40" fmla="*/ 49 w 90"/>
                  <a:gd name="T41" fmla="*/ 41 h 78"/>
                  <a:gd name="T42" fmla="*/ 49 w 90"/>
                  <a:gd name="T43" fmla="*/ 46 h 78"/>
                  <a:gd name="T44" fmla="*/ 71 w 90"/>
                  <a:gd name="T45" fmla="*/ 33 h 78"/>
                  <a:gd name="T46" fmla="*/ 70 w 90"/>
                  <a:gd name="T47" fmla="*/ 34 h 78"/>
                  <a:gd name="T48" fmla="*/ 19 w 90"/>
                  <a:gd name="T49" fmla="*/ 34 h 78"/>
                  <a:gd name="T50" fmla="*/ 18 w 90"/>
                  <a:gd name="T51" fmla="*/ 33 h 78"/>
                  <a:gd name="T52" fmla="*/ 18 w 90"/>
                  <a:gd name="T53" fmla="*/ 28 h 78"/>
                  <a:gd name="T54" fmla="*/ 19 w 90"/>
                  <a:gd name="T55" fmla="*/ 27 h 78"/>
                  <a:gd name="T56" fmla="*/ 70 w 90"/>
                  <a:gd name="T57" fmla="*/ 27 h 78"/>
                  <a:gd name="T58" fmla="*/ 71 w 90"/>
                  <a:gd name="T59" fmla="*/ 28 h 78"/>
                  <a:gd name="T60" fmla="*/ 71 w 90"/>
                  <a:gd name="T61" fmla="*/ 33 h 78"/>
                  <a:gd name="T62" fmla="*/ 71 w 90"/>
                  <a:gd name="T63" fmla="*/ 19 h 78"/>
                  <a:gd name="T64" fmla="*/ 70 w 90"/>
                  <a:gd name="T65" fmla="*/ 21 h 78"/>
                  <a:gd name="T66" fmla="*/ 19 w 90"/>
                  <a:gd name="T67" fmla="*/ 21 h 78"/>
                  <a:gd name="T68" fmla="*/ 18 w 90"/>
                  <a:gd name="T69" fmla="*/ 19 h 78"/>
                  <a:gd name="T70" fmla="*/ 18 w 90"/>
                  <a:gd name="T71" fmla="*/ 15 h 78"/>
                  <a:gd name="T72" fmla="*/ 19 w 90"/>
                  <a:gd name="T73" fmla="*/ 14 h 78"/>
                  <a:gd name="T74" fmla="*/ 70 w 90"/>
                  <a:gd name="T75" fmla="*/ 14 h 78"/>
                  <a:gd name="T76" fmla="*/ 71 w 90"/>
                  <a:gd name="T77" fmla="*/ 15 h 78"/>
                  <a:gd name="T78" fmla="*/ 71 w 90"/>
                  <a:gd name="T79" fmla="*/ 1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0" h="78">
                    <a:moveTo>
                      <a:pt x="8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7"/>
                      <a:pt x="4" y="61"/>
                      <a:pt x="9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77" y="78"/>
                      <a:pt x="78" y="77"/>
                      <a:pt x="78" y="76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85" y="61"/>
                      <a:pt x="89" y="57"/>
                      <a:pt x="89" y="52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90" y="4"/>
                      <a:pt x="85" y="0"/>
                      <a:pt x="80" y="0"/>
                    </a:cubicBezTo>
                    <a:close/>
                    <a:moveTo>
                      <a:pt x="49" y="46"/>
                    </a:moveTo>
                    <a:cubicBezTo>
                      <a:pt x="49" y="47"/>
                      <a:pt x="49" y="47"/>
                      <a:pt x="48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6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41"/>
                      <a:pt x="19" y="40"/>
                      <a:pt x="19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9" y="40"/>
                      <a:pt x="49" y="41"/>
                      <a:pt x="49" y="41"/>
                    </a:cubicBezTo>
                    <a:cubicBezTo>
                      <a:pt x="49" y="46"/>
                      <a:pt x="49" y="46"/>
                      <a:pt x="49" y="46"/>
                    </a:cubicBezTo>
                    <a:close/>
                    <a:moveTo>
                      <a:pt x="71" y="33"/>
                    </a:moveTo>
                    <a:cubicBezTo>
                      <a:pt x="71" y="33"/>
                      <a:pt x="71" y="34"/>
                      <a:pt x="7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8" y="33"/>
                      <a:pt x="18" y="33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7"/>
                      <a:pt x="19" y="27"/>
                      <a:pt x="19" y="27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1" y="27"/>
                      <a:pt x="71" y="27"/>
                      <a:pt x="71" y="28"/>
                    </a:cubicBezTo>
                    <a:cubicBezTo>
                      <a:pt x="71" y="33"/>
                      <a:pt x="71" y="33"/>
                      <a:pt x="71" y="33"/>
                    </a:cubicBezTo>
                    <a:close/>
                    <a:moveTo>
                      <a:pt x="71" y="19"/>
                    </a:moveTo>
                    <a:cubicBezTo>
                      <a:pt x="71" y="20"/>
                      <a:pt x="71" y="21"/>
                      <a:pt x="70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8" y="20"/>
                      <a:pt x="18" y="19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4"/>
                      <a:pt x="19" y="14"/>
                      <a:pt x="19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1" y="14"/>
                      <a:pt x="71" y="14"/>
                      <a:pt x="71" y="15"/>
                    </a:cubicBezTo>
                    <a:cubicBezTo>
                      <a:pt x="71" y="19"/>
                      <a:pt x="71" y="19"/>
                      <a:pt x="71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9286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азделитель">
    <p:bg>
      <p:bgPr>
        <a:solidFill>
          <a:srgbClr val="BEBE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1137" y="539103"/>
            <a:ext cx="912327" cy="9123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647722" y="611956"/>
            <a:ext cx="870861" cy="73595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600" b="0">
                <a:solidFill>
                  <a:srgbClr val="FFFFFF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</p:spTree>
    <p:extLst>
      <p:ext uri="{BB962C8B-B14F-4D97-AF65-F5344CB8AC3E}">
        <p14:creationId xmlns:p14="http://schemas.microsoft.com/office/powerpoint/2010/main" val="4178773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0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7B739F28-6B31-DF47-881F-568B3C783A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prstClr val="black"/>
              <a:srgbClr val="007D8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54"/>
          <a:stretch/>
        </p:blipFill>
        <p:spPr>
          <a:xfrm>
            <a:off x="0" y="3557400"/>
            <a:ext cx="12192002" cy="3363558"/>
          </a:xfrm>
          <a:prstGeom prst="rect">
            <a:avLst/>
          </a:prstGeom>
          <a:solidFill>
            <a:schemeClr val="accent1">
              <a:alpha val="94000"/>
            </a:schemeClr>
          </a:solidFill>
        </p:spPr>
      </p:pic>
      <p:grpSp>
        <p:nvGrpSpPr>
          <p:cNvPr id="97" name="Группа 96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" name="Прямоугольник 114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6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B886541-B8C6-BE46-81A7-BF3DA00BFC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1A8D15A-98DC-6F4A-AC16-A29FD5A30C6A}"/>
              </a:ext>
            </a:extLst>
          </p:cNvPr>
          <p:cNvGrpSpPr/>
          <p:nvPr userDrawn="1"/>
        </p:nvGrpSpPr>
        <p:grpSpPr>
          <a:xfrm>
            <a:off x="6099530" y="3550499"/>
            <a:ext cx="6092470" cy="609600"/>
            <a:chOff x="6099530" y="3550499"/>
            <a:chExt cx="6092470" cy="609600"/>
          </a:xfrm>
        </p:grpSpPr>
        <p:sp>
          <p:nvSpPr>
            <p:cNvPr id="433" name="Прямоугольник 432"/>
            <p:cNvSpPr/>
            <p:nvPr/>
          </p:nvSpPr>
          <p:spPr>
            <a:xfrm>
              <a:off x="6099530" y="3550499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434" name="Скругленный прямоугольник 433"/>
            <p:cNvSpPr/>
            <p:nvPr/>
          </p:nvSpPr>
          <p:spPr>
            <a:xfrm>
              <a:off x="6232499" y="3671896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007382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ДАЛЬНЕЙШИЕ РАБОТЫ</a:t>
              </a: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BFDB2BD-A78E-744E-9DC4-90FF917CB40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345772" y="3773896"/>
            <a:ext cx="219258" cy="180000"/>
            <a:chOff x="174236" y="4044965"/>
            <a:chExt cx="144002" cy="118219"/>
          </a:xfrm>
        </p:grpSpPr>
        <p:sp>
          <p:nvSpPr>
            <p:cNvPr id="38" name="Freeform 91">
              <a:extLst>
                <a:ext uri="{FF2B5EF4-FFF2-40B4-BE49-F238E27FC236}">
                  <a16:creationId xmlns:a16="http://schemas.microsoft.com/office/drawing/2014/main" id="{79C20A1C-168C-5C41-9825-0CC4E18714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236" y="4044972"/>
              <a:ext cx="83248" cy="118212"/>
            </a:xfrm>
            <a:custGeom>
              <a:avLst/>
              <a:gdLst>
                <a:gd name="T0" fmla="*/ 20 w 265"/>
                <a:gd name="T1" fmla="*/ 20 h 375"/>
                <a:gd name="T2" fmla="*/ 20 w 265"/>
                <a:gd name="T3" fmla="*/ 95 h 375"/>
                <a:gd name="T4" fmla="*/ 115 w 265"/>
                <a:gd name="T5" fmla="*/ 190 h 375"/>
                <a:gd name="T6" fmla="*/ 20 w 265"/>
                <a:gd name="T7" fmla="*/ 285 h 375"/>
                <a:gd name="T8" fmla="*/ 20 w 265"/>
                <a:gd name="T9" fmla="*/ 360 h 375"/>
                <a:gd name="T10" fmla="*/ 58 w 265"/>
                <a:gd name="T11" fmla="*/ 375 h 375"/>
                <a:gd name="T12" fmla="*/ 95 w 265"/>
                <a:gd name="T13" fmla="*/ 360 h 375"/>
                <a:gd name="T14" fmla="*/ 265 w 265"/>
                <a:gd name="T15" fmla="*/ 190 h 375"/>
                <a:gd name="T16" fmla="*/ 95 w 265"/>
                <a:gd name="T17" fmla="*/ 20 h 375"/>
                <a:gd name="T18" fmla="*/ 20 w 265"/>
                <a:gd name="T19" fmla="*/ 2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375">
                  <a:moveTo>
                    <a:pt x="20" y="20"/>
                  </a:moveTo>
                  <a:cubicBezTo>
                    <a:pt x="0" y="41"/>
                    <a:pt x="0" y="75"/>
                    <a:pt x="20" y="95"/>
                  </a:cubicBezTo>
                  <a:lnTo>
                    <a:pt x="115" y="190"/>
                  </a:lnTo>
                  <a:lnTo>
                    <a:pt x="20" y="285"/>
                  </a:lnTo>
                  <a:cubicBezTo>
                    <a:pt x="0" y="306"/>
                    <a:pt x="0" y="339"/>
                    <a:pt x="20" y="360"/>
                  </a:cubicBezTo>
                  <a:cubicBezTo>
                    <a:pt x="31" y="370"/>
                    <a:pt x="44" y="375"/>
                    <a:pt x="58" y="375"/>
                  </a:cubicBezTo>
                  <a:cubicBezTo>
                    <a:pt x="71" y="375"/>
                    <a:pt x="85" y="370"/>
                    <a:pt x="95" y="360"/>
                  </a:cubicBezTo>
                  <a:lnTo>
                    <a:pt x="265" y="190"/>
                  </a:lnTo>
                  <a:lnTo>
                    <a:pt x="95" y="20"/>
                  </a:lnTo>
                  <a:cubicBezTo>
                    <a:pt x="74" y="0"/>
                    <a:pt x="41" y="0"/>
                    <a:pt x="2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1">
              <a:extLst>
                <a:ext uri="{FF2B5EF4-FFF2-40B4-BE49-F238E27FC236}">
                  <a16:creationId xmlns:a16="http://schemas.microsoft.com/office/drawing/2014/main" id="{4A7C12B1-A14B-9841-856E-4E1DAD0FB2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4990" y="4044965"/>
              <a:ext cx="83248" cy="118212"/>
            </a:xfrm>
            <a:custGeom>
              <a:avLst/>
              <a:gdLst>
                <a:gd name="T0" fmla="*/ 20 w 265"/>
                <a:gd name="T1" fmla="*/ 20 h 375"/>
                <a:gd name="T2" fmla="*/ 20 w 265"/>
                <a:gd name="T3" fmla="*/ 95 h 375"/>
                <a:gd name="T4" fmla="*/ 115 w 265"/>
                <a:gd name="T5" fmla="*/ 190 h 375"/>
                <a:gd name="T6" fmla="*/ 20 w 265"/>
                <a:gd name="T7" fmla="*/ 285 h 375"/>
                <a:gd name="T8" fmla="*/ 20 w 265"/>
                <a:gd name="T9" fmla="*/ 360 h 375"/>
                <a:gd name="T10" fmla="*/ 58 w 265"/>
                <a:gd name="T11" fmla="*/ 375 h 375"/>
                <a:gd name="T12" fmla="*/ 95 w 265"/>
                <a:gd name="T13" fmla="*/ 360 h 375"/>
                <a:gd name="T14" fmla="*/ 265 w 265"/>
                <a:gd name="T15" fmla="*/ 190 h 375"/>
                <a:gd name="T16" fmla="*/ 95 w 265"/>
                <a:gd name="T17" fmla="*/ 20 h 375"/>
                <a:gd name="T18" fmla="*/ 20 w 265"/>
                <a:gd name="T19" fmla="*/ 2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375">
                  <a:moveTo>
                    <a:pt x="20" y="20"/>
                  </a:moveTo>
                  <a:cubicBezTo>
                    <a:pt x="0" y="41"/>
                    <a:pt x="0" y="75"/>
                    <a:pt x="20" y="95"/>
                  </a:cubicBezTo>
                  <a:lnTo>
                    <a:pt x="115" y="190"/>
                  </a:lnTo>
                  <a:lnTo>
                    <a:pt x="20" y="285"/>
                  </a:lnTo>
                  <a:cubicBezTo>
                    <a:pt x="0" y="306"/>
                    <a:pt x="0" y="339"/>
                    <a:pt x="20" y="360"/>
                  </a:cubicBezTo>
                  <a:cubicBezTo>
                    <a:pt x="31" y="370"/>
                    <a:pt x="44" y="375"/>
                    <a:pt x="58" y="375"/>
                  </a:cubicBezTo>
                  <a:cubicBezTo>
                    <a:pt x="71" y="375"/>
                    <a:pt x="85" y="370"/>
                    <a:pt x="95" y="360"/>
                  </a:cubicBezTo>
                  <a:lnTo>
                    <a:pt x="265" y="190"/>
                  </a:lnTo>
                  <a:lnTo>
                    <a:pt x="95" y="20"/>
                  </a:lnTo>
                  <a:cubicBezTo>
                    <a:pt x="74" y="0"/>
                    <a:pt x="41" y="0"/>
                    <a:pt x="2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0463956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37" b="50975"/>
          <a:stretch/>
        </p:blipFill>
        <p:spPr>
          <a:xfrm>
            <a:off x="0" y="0"/>
            <a:ext cx="12192000" cy="483476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477839" y="-1772"/>
            <a:ext cx="11714164" cy="49164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39" name="Прямоугольник 38"/>
          <p:cNvSpPr/>
          <p:nvPr userDrawn="1"/>
        </p:nvSpPr>
        <p:spPr>
          <a:xfrm>
            <a:off x="9985023" y="114728"/>
            <a:ext cx="103829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sng" strike="noStrike" kern="1200" cap="none" spc="-36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info@all-cons.ru</a:t>
            </a:r>
            <a:endParaRPr lang="ru-RU" sz="800" cap="none" baseline="0" dirty="0">
              <a:solidFill>
                <a:schemeClr val="accent6"/>
              </a:solidFill>
            </a:endParaRPr>
          </a:p>
        </p:txBody>
      </p:sp>
      <p:sp>
        <p:nvSpPr>
          <p:cNvPr id="41" name="Прямоугольник 40"/>
          <p:cNvSpPr/>
          <p:nvPr userDrawn="1"/>
        </p:nvSpPr>
        <p:spPr>
          <a:xfrm>
            <a:off x="11352612" y="114728"/>
            <a:ext cx="79067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sng" strike="noStrike" kern="1200" cap="none" spc="-36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all-cons.ru</a:t>
            </a:r>
            <a:endParaRPr lang="ru-RU" sz="800" cap="none" baseline="0" dirty="0">
              <a:solidFill>
                <a:schemeClr val="accent6"/>
              </a:solidFill>
            </a:endParaRPr>
          </a:p>
        </p:txBody>
      </p:sp>
      <p:pic>
        <p:nvPicPr>
          <p:cNvPr id="44" name="Рисунок 43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400" y="57169"/>
            <a:ext cx="336000" cy="336000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154" y="57169"/>
            <a:ext cx="336000" cy="336000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 userDrawn="1"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5237" y="57169"/>
            <a:ext cx="336000" cy="33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9600" cy="489600"/>
          </a:xfrm>
          <a:prstGeom prst="rect">
            <a:avLst/>
          </a:prstGeom>
        </p:spPr>
      </p:pic>
      <p:sp>
        <p:nvSpPr>
          <p:cNvPr id="37" name="Прямоугольник 36"/>
          <p:cNvSpPr/>
          <p:nvPr userDrawn="1"/>
        </p:nvSpPr>
        <p:spPr>
          <a:xfrm>
            <a:off x="0" y="483479"/>
            <a:ext cx="12192000" cy="4393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47" name="Прямая соединительная линия 46"/>
          <p:cNvCxnSpPr/>
          <p:nvPr userDrawn="1"/>
        </p:nvCxnSpPr>
        <p:spPr>
          <a:xfrm>
            <a:off x="2759" y="922815"/>
            <a:ext cx="12192000" cy="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0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 userDrawn="1"/>
        </p:nvSpPr>
        <p:spPr>
          <a:xfrm>
            <a:off x="4" y="6669090"/>
            <a:ext cx="11588969" cy="1889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4" name="Прямоугольник 53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5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382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382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6" name="Прямоугольник 55"/>
          <p:cNvSpPr/>
          <p:nvPr userDrawn="1"/>
        </p:nvSpPr>
        <p:spPr>
          <a:xfrm>
            <a:off x="11575077" y="6669090"/>
            <a:ext cx="139086" cy="188913"/>
          </a:xfrm>
          <a:prstGeom prst="rect">
            <a:avLst/>
          </a:prstGeom>
          <a:solidFill>
            <a:srgbClr val="00738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1362" y="6668842"/>
            <a:ext cx="479200" cy="18915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001" dirty="0">
              <a:solidFill>
                <a:schemeClr val="accent5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3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1" y="491884"/>
            <a:ext cx="12192002" cy="430691"/>
          </a:xfrm>
          <a:prstGeom prst="rect">
            <a:avLst/>
          </a:prstGeom>
          <a:solidFill>
            <a:srgbClr val="FFFFFF"/>
          </a:solidFill>
        </p:spPr>
        <p:txBody>
          <a:bodyPr wrap="square" lIns="468000" tIns="54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007382"/>
                </a:solidFill>
                <a:latin typeface="+mj-lt"/>
                <a:cs typeface="Arial" panose="020B0604020202020204" pitchFamily="34" charset="0"/>
              </a:defRPr>
            </a:lvl1pPr>
            <a:lvl2pPr marL="609582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64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45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27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8471910" y="114729"/>
            <a:ext cx="118657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625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cap="none" spc="53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+7 (495) 280-03-77</a:t>
            </a:r>
            <a:endParaRPr lang="ru-RU" sz="800" cap="none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5548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0">
          <p15:clr>
            <a:srgbClr val="FBAE40"/>
          </p15:clr>
        </p15:guide>
        <p15:guide id="2" orient="horz" pos="709">
          <p15:clr>
            <a:srgbClr val="FBAE40"/>
          </p15:clr>
        </p15:guide>
        <p15:guide id="3" pos="738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. Базовый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6" name="Рисунок 5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E2ACEB6C-CB3D-584E-B3C7-0C3A6F7A92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252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Пустой  25х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 userDrawn="1"/>
        </p:nvSpPr>
        <p:spPr>
          <a:xfrm>
            <a:off x="107004" y="2042809"/>
            <a:ext cx="11819107" cy="1284051"/>
          </a:xfrm>
          <a:custGeom>
            <a:avLst/>
            <a:gdLst>
              <a:gd name="connsiteX0" fmla="*/ 0 w 12033115"/>
              <a:gd name="connsiteY0" fmla="*/ 0 h 1284051"/>
              <a:gd name="connsiteX1" fmla="*/ 3005847 w 12033115"/>
              <a:gd name="connsiteY1" fmla="*/ 0 h 1284051"/>
              <a:gd name="connsiteX2" fmla="*/ 3005847 w 12033115"/>
              <a:gd name="connsiteY2" fmla="*/ 1196502 h 1284051"/>
              <a:gd name="connsiteX3" fmla="*/ 6108971 w 12033115"/>
              <a:gd name="connsiteY3" fmla="*/ 1196502 h 1284051"/>
              <a:gd name="connsiteX4" fmla="*/ 6108971 w 12033115"/>
              <a:gd name="connsiteY4" fmla="*/ 29182 h 1284051"/>
              <a:gd name="connsiteX5" fmla="*/ 9124545 w 12033115"/>
              <a:gd name="connsiteY5" fmla="*/ 29182 h 1284051"/>
              <a:gd name="connsiteX6" fmla="*/ 9124545 w 12033115"/>
              <a:gd name="connsiteY6" fmla="*/ 1284051 h 1284051"/>
              <a:gd name="connsiteX7" fmla="*/ 12033115 w 12033115"/>
              <a:gd name="connsiteY7" fmla="*/ 1284051 h 1284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33115" h="1284051">
                <a:moveTo>
                  <a:pt x="0" y="0"/>
                </a:moveTo>
                <a:lnTo>
                  <a:pt x="3005847" y="0"/>
                </a:lnTo>
                <a:lnTo>
                  <a:pt x="3005847" y="1196502"/>
                </a:lnTo>
                <a:lnTo>
                  <a:pt x="6108971" y="1196502"/>
                </a:lnTo>
                <a:lnTo>
                  <a:pt x="6108971" y="29182"/>
                </a:lnTo>
                <a:lnTo>
                  <a:pt x="9124545" y="29182"/>
                </a:lnTo>
                <a:lnTo>
                  <a:pt x="9124545" y="1284051"/>
                </a:lnTo>
                <a:lnTo>
                  <a:pt x="12033115" y="1284051"/>
                </a:lnTo>
              </a:path>
            </a:pathLst>
          </a:custGeom>
          <a:noFill/>
          <a:ln w="12700">
            <a:solidFill>
              <a:srgbClr val="CC5742"/>
            </a:solidFill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Текст 2"/>
          <p:cNvSpPr>
            <a:spLocks noGrp="1"/>
          </p:cNvSpPr>
          <p:nvPr>
            <p:ph type="body" sz="quarter" idx="33" hasCustomPrompt="1"/>
          </p:nvPr>
        </p:nvSpPr>
        <p:spPr>
          <a:xfrm>
            <a:off x="3179763" y="1160463"/>
            <a:ext cx="2808000" cy="825122"/>
          </a:xfrm>
          <a:prstGeom prst="roundRect">
            <a:avLst>
              <a:gd name="adj" fmla="val 7675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lIns="72000" tIns="36000" rIns="72000" bIns="10800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000000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0" name="Текст 2"/>
          <p:cNvSpPr>
            <a:spLocks noGrp="1"/>
          </p:cNvSpPr>
          <p:nvPr>
            <p:ph type="body" sz="quarter" idx="34" hasCustomPrompt="1"/>
          </p:nvPr>
        </p:nvSpPr>
        <p:spPr>
          <a:xfrm>
            <a:off x="192088" y="3513414"/>
            <a:ext cx="2808000" cy="825122"/>
          </a:xfrm>
          <a:prstGeom prst="roundRect">
            <a:avLst>
              <a:gd name="adj" fmla="val 7675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lIns="72000" tIns="36000" rIns="72000" bIns="10800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000000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3" name="Текст 2"/>
          <p:cNvSpPr>
            <a:spLocks noGrp="1"/>
          </p:cNvSpPr>
          <p:nvPr>
            <p:ph type="body" sz="quarter" idx="39" hasCustomPrompt="1"/>
          </p:nvPr>
        </p:nvSpPr>
        <p:spPr>
          <a:xfrm>
            <a:off x="9191625" y="1160463"/>
            <a:ext cx="2808000" cy="825122"/>
          </a:xfrm>
          <a:prstGeom prst="roundRect">
            <a:avLst>
              <a:gd name="adj" fmla="val 7675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lIns="72000" tIns="36000" rIns="72000" bIns="10800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000000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4" name="Текст 2"/>
          <p:cNvSpPr>
            <a:spLocks noGrp="1"/>
          </p:cNvSpPr>
          <p:nvPr>
            <p:ph type="body" sz="quarter" idx="40" hasCustomPrompt="1"/>
          </p:nvPr>
        </p:nvSpPr>
        <p:spPr>
          <a:xfrm>
            <a:off x="6203950" y="3513414"/>
            <a:ext cx="2808000" cy="825122"/>
          </a:xfrm>
          <a:prstGeom prst="roundRect">
            <a:avLst>
              <a:gd name="adj" fmla="val 7675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lIns="72000" tIns="36000" rIns="72000" bIns="10800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rgbClr val="000000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28"/>
          </p:nvPr>
        </p:nvSpPr>
        <p:spPr>
          <a:xfrm>
            <a:off x="192088" y="1160463"/>
            <a:ext cx="1885950" cy="1887537"/>
          </a:xfrm>
          <a:prstGeom prst="roundRect">
            <a:avLst>
              <a:gd name="adj" fmla="val 5835"/>
            </a:avLst>
          </a:prstGeom>
          <a:ln w="38100">
            <a:solidFill>
              <a:srgbClr val="CC5742"/>
            </a:solidFill>
          </a:ln>
        </p:spPr>
        <p:txBody>
          <a:bodyPr anchor="ctr" anchorCtr="0"/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52" name="Рисунок 2"/>
          <p:cNvSpPr>
            <a:spLocks noGrp="1"/>
          </p:cNvSpPr>
          <p:nvPr>
            <p:ph type="pic" sz="quarter" idx="37"/>
          </p:nvPr>
        </p:nvSpPr>
        <p:spPr>
          <a:xfrm>
            <a:off x="3179763" y="2425751"/>
            <a:ext cx="1885950" cy="1887537"/>
          </a:xfrm>
          <a:prstGeom prst="roundRect">
            <a:avLst>
              <a:gd name="adj" fmla="val 5835"/>
            </a:avLst>
          </a:prstGeom>
          <a:ln w="38100">
            <a:solidFill>
              <a:srgbClr val="CC5742"/>
            </a:solidFill>
          </a:ln>
        </p:spPr>
        <p:txBody>
          <a:bodyPr anchor="ctr" anchorCtr="0"/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37" name="Рисунок 2"/>
          <p:cNvSpPr>
            <a:spLocks noGrp="1"/>
          </p:cNvSpPr>
          <p:nvPr>
            <p:ph type="pic" sz="quarter" idx="38"/>
          </p:nvPr>
        </p:nvSpPr>
        <p:spPr>
          <a:xfrm>
            <a:off x="6203950" y="1160463"/>
            <a:ext cx="1885950" cy="1887537"/>
          </a:xfrm>
          <a:prstGeom prst="roundRect">
            <a:avLst>
              <a:gd name="adj" fmla="val 5835"/>
            </a:avLst>
          </a:prstGeom>
          <a:ln w="38100">
            <a:solidFill>
              <a:srgbClr val="CC5742"/>
            </a:solidFill>
          </a:ln>
        </p:spPr>
        <p:txBody>
          <a:bodyPr anchor="ctr" anchorCtr="0"/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45" name="Рисунок 2"/>
          <p:cNvSpPr>
            <a:spLocks noGrp="1"/>
          </p:cNvSpPr>
          <p:nvPr>
            <p:ph type="pic" sz="quarter" idx="41"/>
          </p:nvPr>
        </p:nvSpPr>
        <p:spPr>
          <a:xfrm>
            <a:off x="9191625" y="2425751"/>
            <a:ext cx="1885950" cy="1887537"/>
          </a:xfrm>
          <a:prstGeom prst="roundRect">
            <a:avLst>
              <a:gd name="adj" fmla="val 5835"/>
            </a:avLst>
          </a:prstGeom>
          <a:ln w="38100">
            <a:solidFill>
              <a:srgbClr val="CC5742"/>
            </a:solidFill>
          </a:ln>
        </p:spPr>
        <p:txBody>
          <a:bodyPr anchor="ctr" anchorCtr="0"/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46" name="Текст 2"/>
          <p:cNvSpPr>
            <a:spLocks noGrp="1"/>
          </p:cNvSpPr>
          <p:nvPr>
            <p:ph type="body" sz="quarter" idx="42" hasCustomPrompt="1"/>
          </p:nvPr>
        </p:nvSpPr>
        <p:spPr>
          <a:xfrm>
            <a:off x="2177814" y="1705212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43" hasCustomPrompt="1"/>
          </p:nvPr>
        </p:nvSpPr>
        <p:spPr>
          <a:xfrm>
            <a:off x="5268050" y="2930897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5" name="Текст 2"/>
          <p:cNvSpPr>
            <a:spLocks noGrp="1"/>
          </p:cNvSpPr>
          <p:nvPr>
            <p:ph type="body" sz="quarter" idx="44" hasCustomPrompt="1"/>
          </p:nvPr>
        </p:nvSpPr>
        <p:spPr>
          <a:xfrm>
            <a:off x="8233870" y="1676028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6" name="Текст 2"/>
          <p:cNvSpPr>
            <a:spLocks noGrp="1"/>
          </p:cNvSpPr>
          <p:nvPr>
            <p:ph type="body" sz="quarter" idx="45" hasCustomPrompt="1"/>
          </p:nvPr>
        </p:nvSpPr>
        <p:spPr>
          <a:xfrm>
            <a:off x="11279913" y="2989262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41" name="Прямоугольник 40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50" name="Прямая соединительная линия 49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Текст 2"/>
          <p:cNvSpPr>
            <a:spLocks noGrp="1"/>
          </p:cNvSpPr>
          <p:nvPr>
            <p:ph type="body" sz="quarter" idx="17"/>
          </p:nvPr>
        </p:nvSpPr>
        <p:spPr>
          <a:xfrm>
            <a:off x="3179763" y="4513633"/>
            <a:ext cx="2808287" cy="1939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ru-RU" dirty="0"/>
          </a:p>
        </p:txBody>
      </p:sp>
      <p:sp>
        <p:nvSpPr>
          <p:cNvPr id="54" name="Текст 2"/>
          <p:cNvSpPr>
            <a:spLocks noGrp="1"/>
          </p:cNvSpPr>
          <p:nvPr>
            <p:ph type="body" sz="quarter" idx="31"/>
          </p:nvPr>
        </p:nvSpPr>
        <p:spPr>
          <a:xfrm>
            <a:off x="192088" y="4513633"/>
            <a:ext cx="2808287" cy="1939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ru-RU" dirty="0"/>
          </a:p>
        </p:txBody>
      </p:sp>
      <p:sp>
        <p:nvSpPr>
          <p:cNvPr id="57" name="Текст 2"/>
          <p:cNvSpPr>
            <a:spLocks noGrp="1"/>
          </p:cNvSpPr>
          <p:nvPr>
            <p:ph type="body" sz="quarter" idx="32"/>
          </p:nvPr>
        </p:nvSpPr>
        <p:spPr>
          <a:xfrm>
            <a:off x="6203951" y="4513633"/>
            <a:ext cx="2808287" cy="1939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ru-RU" dirty="0"/>
          </a:p>
        </p:txBody>
      </p:sp>
      <p:sp>
        <p:nvSpPr>
          <p:cNvPr id="58" name="Текст 2"/>
          <p:cNvSpPr>
            <a:spLocks noGrp="1"/>
          </p:cNvSpPr>
          <p:nvPr>
            <p:ph type="body" sz="quarter" idx="46"/>
          </p:nvPr>
        </p:nvSpPr>
        <p:spPr>
          <a:xfrm>
            <a:off x="9191626" y="4513633"/>
            <a:ext cx="2808287" cy="1939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7385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3" orient="horz" pos="731">
          <p15:clr>
            <a:srgbClr val="FBAE40"/>
          </p15:clr>
        </p15:guide>
        <p15:guide id="4" orient="horz" pos="618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4065">
          <p15:clr>
            <a:srgbClr val="FBAE40"/>
          </p15:clr>
        </p15:guide>
        <p15:guide id="7" pos="121">
          <p15:clr>
            <a:srgbClr val="FBAE40"/>
          </p15:clr>
        </p15:guide>
        <p15:guide id="8" pos="1890">
          <p15:clr>
            <a:srgbClr val="FBAE40"/>
          </p15:clr>
        </p15:guide>
        <p15:guide id="9" pos="2003">
          <p15:clr>
            <a:srgbClr val="FBAE40"/>
          </p15:clr>
        </p15:guide>
        <p15:guide id="10" pos="3772">
          <p15:clr>
            <a:srgbClr val="FBAE40"/>
          </p15:clr>
        </p15:guide>
        <p15:guide id="11" pos="3908">
          <p15:clr>
            <a:srgbClr val="FBAE40"/>
          </p15:clr>
        </p15:guide>
        <p15:guide id="12" pos="5677">
          <p15:clr>
            <a:srgbClr val="FBAE40"/>
          </p15:clr>
        </p15:guide>
        <p15:guide id="13" pos="5790">
          <p15:clr>
            <a:srgbClr val="FBAE40"/>
          </p15:clr>
        </p15:guide>
        <p15:guide id="14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19" name="Прямая соединительная линия 18"/>
          <p:cNvCxnSpPr/>
          <p:nvPr userDrawn="1"/>
        </p:nvCxnSpPr>
        <p:spPr>
          <a:xfrm>
            <a:off x="72428" y="1069642"/>
            <a:ext cx="1219200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rgbClr val="88917F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25" name="Прямоугольник 24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>
              <a:solidFill>
                <a:prstClr val="white"/>
              </a:solidFill>
            </a:endParaRPr>
          </a:p>
        </p:txBody>
      </p:sp>
      <p:sp>
        <p:nvSpPr>
          <p:cNvPr id="26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algn="r" defTabSz="1219170">
              <a:lnSpc>
                <a:spcPct val="120000"/>
              </a:lnSpc>
              <a:spcAft>
                <a:spcPts val="800"/>
              </a:spcAft>
              <a:defRPr/>
            </a:pPr>
            <a:fld id="{A483448D-3A78-4528-A469-B745A65DA480}" type="slidenum">
              <a:rPr lang="en-US" sz="900" b="1" smtClean="0">
                <a:solidFill>
                  <a:srgbClr val="B05740"/>
                </a:solidFill>
                <a:latin typeface="Arial" panose="020B0604020202020204"/>
              </a:rPr>
              <a:pPr algn="r" defTabSz="1219170">
                <a:lnSpc>
                  <a:spcPct val="120000"/>
                </a:lnSpc>
                <a:spcAft>
                  <a:spcPts val="800"/>
                </a:spcAft>
                <a:defRPr/>
              </a:pPr>
              <a:t>‹#›</a:t>
            </a:fld>
            <a:endParaRPr lang="en-US" sz="900" b="1" dirty="0">
              <a:solidFill>
                <a:srgbClr val="B05740"/>
              </a:solidFill>
              <a:latin typeface="Arial" panose="020B0604020202020204"/>
            </a:endParaRPr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2908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59">
          <p15:clr>
            <a:srgbClr val="FBAE40"/>
          </p15:clr>
        </p15:guide>
        <p15:guide id="2" orient="horz" pos="4201">
          <p15:clr>
            <a:srgbClr val="FBAE40"/>
          </p15:clr>
        </p15:guide>
        <p15:guide id="3" orient="horz" pos="731">
          <p15:clr>
            <a:srgbClr val="FBAE40"/>
          </p15:clr>
        </p15:guide>
        <p15:guide id="4" orient="horz" pos="618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4065">
          <p15:clr>
            <a:srgbClr val="FBAE40"/>
          </p15:clr>
        </p15:guide>
        <p15:guide id="7" pos="121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егион 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1577838" y="6669087"/>
            <a:ext cx="614161" cy="188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 userDrawn="1"/>
        </p:nvSpPr>
        <p:spPr>
          <a:xfrm>
            <a:off x="11664860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4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4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11455404" y="6669089"/>
            <a:ext cx="122432" cy="1889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8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600" b="1" cap="none" spc="0" baseline="0">
                <a:solidFill>
                  <a:srgbClr val="3B7BA7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69" name="Прямоугольник 6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cxnSp>
        <p:nvCxnSpPr>
          <p:cNvPr id="75" name="Прямая соединительная линия 74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3B7B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Рисунок 7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0933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0079">
          <p15:clr>
            <a:srgbClr val="FBAE40"/>
          </p15:clr>
        </p15:guide>
        <p15:guide id="2" orient="horz" pos="5601">
          <p15:clr>
            <a:srgbClr val="FBAE40"/>
          </p15:clr>
        </p15:guide>
        <p15:guide id="3" orient="horz" pos="754">
          <p15:clr>
            <a:srgbClr val="FBAE40"/>
          </p15:clr>
        </p15:guide>
        <p15:guide id="4" orient="horz" pos="4065">
          <p15:clr>
            <a:srgbClr val="FBAE40"/>
          </p15:clr>
        </p15:guide>
        <p15:guide id="5" orient="horz" pos="5420">
          <p15:clr>
            <a:srgbClr val="FBAE40"/>
          </p15:clr>
        </p15:guide>
        <p15:guide id="6" pos="121">
          <p15:clr>
            <a:srgbClr val="FBAE40"/>
          </p15:clr>
        </p15:guide>
        <p15:guide id="7" pos="7559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Разделитель">
    <p:bg>
      <p:bgPr>
        <a:solidFill>
          <a:srgbClr val="BEBE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1137" y="539103"/>
            <a:ext cx="912327" cy="9123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647722" y="611956"/>
            <a:ext cx="870861" cy="73595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600" b="0">
                <a:solidFill>
                  <a:srgbClr val="FFFFFF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</p:spTree>
    <p:extLst>
      <p:ext uri="{BB962C8B-B14F-4D97-AF65-F5344CB8AC3E}">
        <p14:creationId xmlns:p14="http://schemas.microsoft.com/office/powerpoint/2010/main" val="37250996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Разделитель">
    <p:bg>
      <p:bgPr>
        <a:solidFill>
          <a:srgbClr val="BEBE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1137" y="539103"/>
            <a:ext cx="912327" cy="9123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647722" y="611956"/>
            <a:ext cx="870861" cy="73595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600" b="0">
                <a:solidFill>
                  <a:srgbClr val="FFFFFF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</p:spTree>
    <p:extLst>
      <p:ext uri="{BB962C8B-B14F-4D97-AF65-F5344CB8AC3E}">
        <p14:creationId xmlns:p14="http://schemas.microsoft.com/office/powerpoint/2010/main" val="2227935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Разделитель">
    <p:bg>
      <p:bgPr>
        <a:solidFill>
          <a:srgbClr val="BEBE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1137" y="539103"/>
            <a:ext cx="912327" cy="91232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647722" y="611956"/>
            <a:ext cx="870861" cy="73595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600" b="0">
                <a:solidFill>
                  <a:srgbClr val="FFFFFF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</p:spTree>
    <p:extLst>
      <p:ext uri="{BB962C8B-B14F-4D97-AF65-F5344CB8AC3E}">
        <p14:creationId xmlns:p14="http://schemas.microsoft.com/office/powerpoint/2010/main" val="24703209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егион пустой">
    <p:bg>
      <p:bg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Прямоугольник 6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498EB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75" name="Рисунок 7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334" y="6801"/>
            <a:ext cx="12190640" cy="535400"/>
          </a:xfrm>
          <a:prstGeom prst="rect">
            <a:avLst/>
          </a:prstGeom>
        </p:spPr>
      </p:pic>
      <p:sp>
        <p:nvSpPr>
          <p:cNvPr id="15" name="Прямоугольник 14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1577838" y="6669087"/>
            <a:ext cx="614161" cy="188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 userDrawn="1"/>
        </p:nvSpPr>
        <p:spPr>
          <a:xfrm>
            <a:off x="11664860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4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4B8197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4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4B8197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11455404" y="6669089"/>
            <a:ext cx="122432" cy="188913"/>
          </a:xfrm>
          <a:prstGeom prst="rect">
            <a:avLst/>
          </a:prstGeom>
          <a:solidFill>
            <a:srgbClr val="4B8197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498E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5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1" y="549275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498DB2"/>
                </a:solidFill>
                <a:latin typeface="+mj-lt"/>
                <a:cs typeface="Arial" panose="020B0604020202020204" pitchFamily="34" charset="0"/>
              </a:defRPr>
            </a:lvl1pPr>
            <a:lvl2pPr marL="609570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4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09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278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58" name="Прямая соединительная линия 57"/>
          <p:cNvCxnSpPr/>
          <p:nvPr userDrawn="1"/>
        </p:nvCxnSpPr>
        <p:spPr>
          <a:xfrm>
            <a:off x="72428" y="1069643"/>
            <a:ext cx="1219200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498D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4"/>
          <p:cNvGrpSpPr>
            <a:grpSpLocks noChangeAspect="1"/>
          </p:cNvGrpSpPr>
          <p:nvPr userDrawn="1"/>
        </p:nvGrpSpPr>
        <p:grpSpPr bwMode="auto">
          <a:xfrm>
            <a:off x="1131731" y="117657"/>
            <a:ext cx="3251200" cy="309563"/>
            <a:chOff x="5560" y="70"/>
            <a:chExt cx="2048" cy="195"/>
          </a:xfrm>
        </p:grpSpPr>
        <p:sp>
          <p:nvSpPr>
            <p:cNvPr id="71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5560" y="70"/>
              <a:ext cx="2048" cy="195"/>
            </a:xfrm>
            <a:prstGeom prst="rect">
              <a:avLst/>
            </a:prstGeom>
            <a:solidFill>
              <a:srgbClr val="498D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72" name="Freeform 6"/>
            <p:cNvSpPr>
              <a:spLocks/>
            </p:cNvSpPr>
            <p:nvPr userDrawn="1"/>
          </p:nvSpPr>
          <p:spPr bwMode="auto">
            <a:xfrm>
              <a:off x="5632" y="133"/>
              <a:ext cx="39" cy="62"/>
            </a:xfrm>
            <a:custGeom>
              <a:avLst/>
              <a:gdLst>
                <a:gd name="T0" fmla="*/ 35 w 39"/>
                <a:gd name="T1" fmla="*/ 14 h 61"/>
                <a:gd name="T2" fmla="*/ 29 w 39"/>
                <a:gd name="T3" fmla="*/ 10 h 61"/>
                <a:gd name="T4" fmla="*/ 22 w 39"/>
                <a:gd name="T5" fmla="*/ 9 h 61"/>
                <a:gd name="T6" fmla="*/ 18 w 39"/>
                <a:gd name="T7" fmla="*/ 10 h 61"/>
                <a:gd name="T8" fmla="*/ 14 w 39"/>
                <a:gd name="T9" fmla="*/ 12 h 61"/>
                <a:gd name="T10" fmla="*/ 11 w 39"/>
                <a:gd name="T11" fmla="*/ 16 h 61"/>
                <a:gd name="T12" fmla="*/ 10 w 39"/>
                <a:gd name="T13" fmla="*/ 22 h 61"/>
                <a:gd name="T14" fmla="*/ 10 w 39"/>
                <a:gd name="T15" fmla="*/ 39 h 61"/>
                <a:gd name="T16" fmla="*/ 11 w 39"/>
                <a:gd name="T17" fmla="*/ 45 h 61"/>
                <a:gd name="T18" fmla="*/ 14 w 39"/>
                <a:gd name="T19" fmla="*/ 49 h 61"/>
                <a:gd name="T20" fmla="*/ 18 w 39"/>
                <a:gd name="T21" fmla="*/ 51 h 61"/>
                <a:gd name="T22" fmla="*/ 22 w 39"/>
                <a:gd name="T23" fmla="*/ 52 h 61"/>
                <a:gd name="T24" fmla="*/ 29 w 39"/>
                <a:gd name="T25" fmla="*/ 51 h 61"/>
                <a:gd name="T26" fmla="*/ 35 w 39"/>
                <a:gd name="T27" fmla="*/ 48 h 61"/>
                <a:gd name="T28" fmla="*/ 39 w 39"/>
                <a:gd name="T29" fmla="*/ 55 h 61"/>
                <a:gd name="T30" fmla="*/ 32 w 39"/>
                <a:gd name="T31" fmla="*/ 59 h 61"/>
                <a:gd name="T32" fmla="*/ 22 w 39"/>
                <a:gd name="T33" fmla="*/ 61 h 61"/>
                <a:gd name="T34" fmla="*/ 14 w 39"/>
                <a:gd name="T35" fmla="*/ 59 h 61"/>
                <a:gd name="T36" fmla="*/ 7 w 39"/>
                <a:gd name="T37" fmla="*/ 56 h 61"/>
                <a:gd name="T38" fmla="*/ 2 w 39"/>
                <a:gd name="T39" fmla="*/ 50 h 61"/>
                <a:gd name="T40" fmla="*/ 0 w 39"/>
                <a:gd name="T41" fmla="*/ 41 h 61"/>
                <a:gd name="T42" fmla="*/ 0 w 39"/>
                <a:gd name="T43" fmla="*/ 20 h 61"/>
                <a:gd name="T44" fmla="*/ 2 w 39"/>
                <a:gd name="T45" fmla="*/ 11 h 61"/>
                <a:gd name="T46" fmla="*/ 7 w 39"/>
                <a:gd name="T47" fmla="*/ 5 h 61"/>
                <a:gd name="T48" fmla="*/ 14 w 39"/>
                <a:gd name="T49" fmla="*/ 2 h 61"/>
                <a:gd name="T50" fmla="*/ 22 w 39"/>
                <a:gd name="T51" fmla="*/ 0 h 61"/>
                <a:gd name="T52" fmla="*/ 31 w 39"/>
                <a:gd name="T53" fmla="*/ 2 h 61"/>
                <a:gd name="T54" fmla="*/ 39 w 39"/>
                <a:gd name="T55" fmla="*/ 6 h 61"/>
                <a:gd name="T56" fmla="*/ 35 w 39"/>
                <a:gd name="T57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61">
                  <a:moveTo>
                    <a:pt x="35" y="14"/>
                  </a:moveTo>
                  <a:cubicBezTo>
                    <a:pt x="33" y="12"/>
                    <a:pt x="31" y="11"/>
                    <a:pt x="29" y="10"/>
                  </a:cubicBezTo>
                  <a:cubicBezTo>
                    <a:pt x="27" y="10"/>
                    <a:pt x="24" y="9"/>
                    <a:pt x="22" y="9"/>
                  </a:cubicBezTo>
                  <a:cubicBezTo>
                    <a:pt x="21" y="9"/>
                    <a:pt x="19" y="10"/>
                    <a:pt x="18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3" y="13"/>
                    <a:pt x="12" y="14"/>
                    <a:pt x="11" y="16"/>
                  </a:cubicBezTo>
                  <a:cubicBezTo>
                    <a:pt x="10" y="18"/>
                    <a:pt x="10" y="19"/>
                    <a:pt x="10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2"/>
                    <a:pt x="10" y="44"/>
                    <a:pt x="11" y="45"/>
                  </a:cubicBezTo>
                  <a:cubicBezTo>
                    <a:pt x="12" y="47"/>
                    <a:pt x="13" y="48"/>
                    <a:pt x="14" y="49"/>
                  </a:cubicBezTo>
                  <a:cubicBezTo>
                    <a:pt x="15" y="50"/>
                    <a:pt x="16" y="51"/>
                    <a:pt x="18" y="51"/>
                  </a:cubicBezTo>
                  <a:cubicBezTo>
                    <a:pt x="19" y="51"/>
                    <a:pt x="21" y="52"/>
                    <a:pt x="22" y="52"/>
                  </a:cubicBezTo>
                  <a:cubicBezTo>
                    <a:pt x="24" y="52"/>
                    <a:pt x="26" y="51"/>
                    <a:pt x="29" y="51"/>
                  </a:cubicBezTo>
                  <a:cubicBezTo>
                    <a:pt x="31" y="50"/>
                    <a:pt x="33" y="49"/>
                    <a:pt x="35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7" y="57"/>
                    <a:pt x="35" y="58"/>
                    <a:pt x="32" y="59"/>
                  </a:cubicBezTo>
                  <a:cubicBezTo>
                    <a:pt x="29" y="60"/>
                    <a:pt x="26" y="61"/>
                    <a:pt x="22" y="61"/>
                  </a:cubicBezTo>
                  <a:cubicBezTo>
                    <a:pt x="19" y="61"/>
                    <a:pt x="17" y="60"/>
                    <a:pt x="14" y="59"/>
                  </a:cubicBezTo>
                  <a:cubicBezTo>
                    <a:pt x="11" y="59"/>
                    <a:pt x="9" y="57"/>
                    <a:pt x="7" y="56"/>
                  </a:cubicBezTo>
                  <a:cubicBezTo>
                    <a:pt x="5" y="54"/>
                    <a:pt x="3" y="52"/>
                    <a:pt x="2" y="50"/>
                  </a:cubicBezTo>
                  <a:cubicBezTo>
                    <a:pt x="1" y="47"/>
                    <a:pt x="0" y="45"/>
                    <a:pt x="0" y="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1" y="14"/>
                    <a:pt x="2" y="11"/>
                  </a:cubicBezTo>
                  <a:cubicBezTo>
                    <a:pt x="3" y="9"/>
                    <a:pt x="5" y="7"/>
                    <a:pt x="7" y="5"/>
                  </a:cubicBezTo>
                  <a:cubicBezTo>
                    <a:pt x="9" y="4"/>
                    <a:pt x="11" y="3"/>
                    <a:pt x="14" y="2"/>
                  </a:cubicBezTo>
                  <a:cubicBezTo>
                    <a:pt x="17" y="1"/>
                    <a:pt x="19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4" y="3"/>
                    <a:pt x="37" y="4"/>
                    <a:pt x="39" y="6"/>
                  </a:cubicBezTo>
                  <a:lnTo>
                    <a:pt x="35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73" name="Freeform 7"/>
            <p:cNvSpPr>
              <a:spLocks noEditPoints="1"/>
            </p:cNvSpPr>
            <p:nvPr userDrawn="1"/>
          </p:nvSpPr>
          <p:spPr bwMode="auto">
            <a:xfrm>
              <a:off x="5679" y="133"/>
              <a:ext cx="45" cy="62"/>
            </a:xfrm>
            <a:custGeom>
              <a:avLst/>
              <a:gdLst>
                <a:gd name="T0" fmla="*/ 44 w 44"/>
                <a:gd name="T1" fmla="*/ 41 h 61"/>
                <a:gd name="T2" fmla="*/ 42 w 44"/>
                <a:gd name="T3" fmla="*/ 49 h 61"/>
                <a:gd name="T4" fmla="*/ 38 w 44"/>
                <a:gd name="T5" fmla="*/ 55 h 61"/>
                <a:gd name="T6" fmla="*/ 31 w 44"/>
                <a:gd name="T7" fmla="*/ 59 h 61"/>
                <a:gd name="T8" fmla="*/ 22 w 44"/>
                <a:gd name="T9" fmla="*/ 61 h 61"/>
                <a:gd name="T10" fmla="*/ 13 w 44"/>
                <a:gd name="T11" fmla="*/ 59 h 61"/>
                <a:gd name="T12" fmla="*/ 6 w 44"/>
                <a:gd name="T13" fmla="*/ 55 h 61"/>
                <a:gd name="T14" fmla="*/ 1 w 44"/>
                <a:gd name="T15" fmla="*/ 49 h 61"/>
                <a:gd name="T16" fmla="*/ 0 w 44"/>
                <a:gd name="T17" fmla="*/ 41 h 61"/>
                <a:gd name="T18" fmla="*/ 0 w 44"/>
                <a:gd name="T19" fmla="*/ 20 h 61"/>
                <a:gd name="T20" fmla="*/ 1 w 44"/>
                <a:gd name="T21" fmla="*/ 12 h 61"/>
                <a:gd name="T22" fmla="*/ 6 w 44"/>
                <a:gd name="T23" fmla="*/ 6 h 61"/>
                <a:gd name="T24" fmla="*/ 13 w 44"/>
                <a:gd name="T25" fmla="*/ 2 h 61"/>
                <a:gd name="T26" fmla="*/ 22 w 44"/>
                <a:gd name="T27" fmla="*/ 0 h 61"/>
                <a:gd name="T28" fmla="*/ 30 w 44"/>
                <a:gd name="T29" fmla="*/ 2 h 61"/>
                <a:gd name="T30" fmla="*/ 38 w 44"/>
                <a:gd name="T31" fmla="*/ 6 h 61"/>
                <a:gd name="T32" fmla="*/ 42 w 44"/>
                <a:gd name="T33" fmla="*/ 12 h 61"/>
                <a:gd name="T34" fmla="*/ 44 w 44"/>
                <a:gd name="T35" fmla="*/ 20 h 61"/>
                <a:gd name="T36" fmla="*/ 44 w 44"/>
                <a:gd name="T37" fmla="*/ 41 h 61"/>
                <a:gd name="T38" fmla="*/ 34 w 44"/>
                <a:gd name="T39" fmla="*/ 22 h 61"/>
                <a:gd name="T40" fmla="*/ 33 w 44"/>
                <a:gd name="T41" fmla="*/ 16 h 61"/>
                <a:gd name="T42" fmla="*/ 31 w 44"/>
                <a:gd name="T43" fmla="*/ 12 h 61"/>
                <a:gd name="T44" fmla="*/ 27 w 44"/>
                <a:gd name="T45" fmla="*/ 10 h 61"/>
                <a:gd name="T46" fmla="*/ 22 w 44"/>
                <a:gd name="T47" fmla="*/ 9 h 61"/>
                <a:gd name="T48" fmla="*/ 17 w 44"/>
                <a:gd name="T49" fmla="*/ 10 h 61"/>
                <a:gd name="T50" fmla="*/ 13 w 44"/>
                <a:gd name="T51" fmla="*/ 12 h 61"/>
                <a:gd name="T52" fmla="*/ 11 w 44"/>
                <a:gd name="T53" fmla="*/ 16 h 61"/>
                <a:gd name="T54" fmla="*/ 9 w 44"/>
                <a:gd name="T55" fmla="*/ 22 h 61"/>
                <a:gd name="T56" fmla="*/ 9 w 44"/>
                <a:gd name="T57" fmla="*/ 39 h 61"/>
                <a:gd name="T58" fmla="*/ 11 w 44"/>
                <a:gd name="T59" fmla="*/ 45 h 61"/>
                <a:gd name="T60" fmla="*/ 13 w 44"/>
                <a:gd name="T61" fmla="*/ 49 h 61"/>
                <a:gd name="T62" fmla="*/ 17 w 44"/>
                <a:gd name="T63" fmla="*/ 51 h 61"/>
                <a:gd name="T64" fmla="*/ 22 w 44"/>
                <a:gd name="T65" fmla="*/ 52 h 61"/>
                <a:gd name="T66" fmla="*/ 27 w 44"/>
                <a:gd name="T67" fmla="*/ 51 h 61"/>
                <a:gd name="T68" fmla="*/ 31 w 44"/>
                <a:gd name="T69" fmla="*/ 49 h 61"/>
                <a:gd name="T70" fmla="*/ 33 w 44"/>
                <a:gd name="T71" fmla="*/ 45 h 61"/>
                <a:gd name="T72" fmla="*/ 34 w 44"/>
                <a:gd name="T73" fmla="*/ 39 h 61"/>
                <a:gd name="T74" fmla="*/ 34 w 44"/>
                <a:gd name="T75" fmla="*/ 2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61">
                  <a:moveTo>
                    <a:pt x="44" y="41"/>
                  </a:moveTo>
                  <a:cubicBezTo>
                    <a:pt x="44" y="44"/>
                    <a:pt x="44" y="47"/>
                    <a:pt x="42" y="49"/>
                  </a:cubicBezTo>
                  <a:cubicBezTo>
                    <a:pt x="41" y="52"/>
                    <a:pt x="40" y="54"/>
                    <a:pt x="38" y="55"/>
                  </a:cubicBezTo>
                  <a:cubicBezTo>
                    <a:pt x="36" y="57"/>
                    <a:pt x="33" y="58"/>
                    <a:pt x="31" y="59"/>
                  </a:cubicBezTo>
                  <a:cubicBezTo>
                    <a:pt x="28" y="60"/>
                    <a:pt x="25" y="61"/>
                    <a:pt x="22" y="61"/>
                  </a:cubicBezTo>
                  <a:cubicBezTo>
                    <a:pt x="19" y="61"/>
                    <a:pt x="16" y="60"/>
                    <a:pt x="13" y="59"/>
                  </a:cubicBezTo>
                  <a:cubicBezTo>
                    <a:pt x="10" y="58"/>
                    <a:pt x="8" y="57"/>
                    <a:pt x="6" y="55"/>
                  </a:cubicBezTo>
                  <a:cubicBezTo>
                    <a:pt x="4" y="54"/>
                    <a:pt x="3" y="52"/>
                    <a:pt x="1" y="49"/>
                  </a:cubicBezTo>
                  <a:cubicBezTo>
                    <a:pt x="0" y="47"/>
                    <a:pt x="0" y="44"/>
                    <a:pt x="0" y="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3" y="9"/>
                    <a:pt x="4" y="7"/>
                    <a:pt x="6" y="6"/>
                  </a:cubicBezTo>
                  <a:cubicBezTo>
                    <a:pt x="8" y="4"/>
                    <a:pt x="11" y="3"/>
                    <a:pt x="13" y="2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8" y="1"/>
                    <a:pt x="30" y="2"/>
                  </a:cubicBezTo>
                  <a:cubicBezTo>
                    <a:pt x="33" y="3"/>
                    <a:pt x="36" y="4"/>
                    <a:pt x="38" y="6"/>
                  </a:cubicBezTo>
                  <a:cubicBezTo>
                    <a:pt x="40" y="7"/>
                    <a:pt x="41" y="9"/>
                    <a:pt x="42" y="12"/>
                  </a:cubicBezTo>
                  <a:cubicBezTo>
                    <a:pt x="44" y="14"/>
                    <a:pt x="44" y="17"/>
                    <a:pt x="44" y="20"/>
                  </a:cubicBezTo>
                  <a:lnTo>
                    <a:pt x="44" y="41"/>
                  </a:lnTo>
                  <a:close/>
                  <a:moveTo>
                    <a:pt x="34" y="22"/>
                  </a:moveTo>
                  <a:cubicBezTo>
                    <a:pt x="34" y="19"/>
                    <a:pt x="34" y="18"/>
                    <a:pt x="33" y="16"/>
                  </a:cubicBezTo>
                  <a:cubicBezTo>
                    <a:pt x="33" y="15"/>
                    <a:pt x="32" y="13"/>
                    <a:pt x="31" y="12"/>
                  </a:cubicBezTo>
                  <a:cubicBezTo>
                    <a:pt x="29" y="11"/>
                    <a:pt x="28" y="11"/>
                    <a:pt x="27" y="10"/>
                  </a:cubicBezTo>
                  <a:cubicBezTo>
                    <a:pt x="25" y="10"/>
                    <a:pt x="23" y="9"/>
                    <a:pt x="22" y="9"/>
                  </a:cubicBezTo>
                  <a:cubicBezTo>
                    <a:pt x="20" y="9"/>
                    <a:pt x="19" y="10"/>
                    <a:pt x="17" y="10"/>
                  </a:cubicBezTo>
                  <a:cubicBezTo>
                    <a:pt x="16" y="11"/>
                    <a:pt x="14" y="11"/>
                    <a:pt x="13" y="12"/>
                  </a:cubicBezTo>
                  <a:cubicBezTo>
                    <a:pt x="12" y="13"/>
                    <a:pt x="11" y="15"/>
                    <a:pt x="11" y="16"/>
                  </a:cubicBezTo>
                  <a:cubicBezTo>
                    <a:pt x="10" y="18"/>
                    <a:pt x="9" y="19"/>
                    <a:pt x="9" y="22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42"/>
                    <a:pt x="10" y="44"/>
                    <a:pt x="11" y="45"/>
                  </a:cubicBezTo>
                  <a:cubicBezTo>
                    <a:pt x="11" y="47"/>
                    <a:pt x="12" y="48"/>
                    <a:pt x="13" y="49"/>
                  </a:cubicBezTo>
                  <a:cubicBezTo>
                    <a:pt x="14" y="50"/>
                    <a:pt x="16" y="51"/>
                    <a:pt x="17" y="51"/>
                  </a:cubicBezTo>
                  <a:cubicBezTo>
                    <a:pt x="19" y="51"/>
                    <a:pt x="20" y="52"/>
                    <a:pt x="22" y="52"/>
                  </a:cubicBezTo>
                  <a:cubicBezTo>
                    <a:pt x="23" y="52"/>
                    <a:pt x="25" y="51"/>
                    <a:pt x="27" y="51"/>
                  </a:cubicBezTo>
                  <a:cubicBezTo>
                    <a:pt x="28" y="51"/>
                    <a:pt x="29" y="50"/>
                    <a:pt x="31" y="49"/>
                  </a:cubicBezTo>
                  <a:cubicBezTo>
                    <a:pt x="32" y="48"/>
                    <a:pt x="33" y="47"/>
                    <a:pt x="33" y="45"/>
                  </a:cubicBezTo>
                  <a:cubicBezTo>
                    <a:pt x="34" y="44"/>
                    <a:pt x="34" y="42"/>
                    <a:pt x="34" y="39"/>
                  </a:cubicBezTo>
                  <a:lnTo>
                    <a:pt x="3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74" name="Freeform 8"/>
            <p:cNvSpPr>
              <a:spLocks noEditPoints="1"/>
            </p:cNvSpPr>
            <p:nvPr userDrawn="1"/>
          </p:nvSpPr>
          <p:spPr bwMode="auto">
            <a:xfrm>
              <a:off x="5734" y="134"/>
              <a:ext cx="43" cy="60"/>
            </a:xfrm>
            <a:custGeom>
              <a:avLst/>
              <a:gdLst>
                <a:gd name="T0" fmla="*/ 43 w 43"/>
                <a:gd name="T1" fmla="*/ 42 h 59"/>
                <a:gd name="T2" fmla="*/ 42 w 43"/>
                <a:gd name="T3" fmla="*/ 48 h 59"/>
                <a:gd name="T4" fmla="*/ 39 w 43"/>
                <a:gd name="T5" fmla="*/ 54 h 59"/>
                <a:gd name="T6" fmla="*/ 34 w 43"/>
                <a:gd name="T7" fmla="*/ 58 h 59"/>
                <a:gd name="T8" fmla="*/ 26 w 43"/>
                <a:gd name="T9" fmla="*/ 59 h 59"/>
                <a:gd name="T10" fmla="*/ 0 w 43"/>
                <a:gd name="T11" fmla="*/ 59 h 59"/>
                <a:gd name="T12" fmla="*/ 0 w 43"/>
                <a:gd name="T13" fmla="*/ 0 h 59"/>
                <a:gd name="T14" fmla="*/ 25 w 43"/>
                <a:gd name="T15" fmla="*/ 0 h 59"/>
                <a:gd name="T16" fmla="*/ 33 w 43"/>
                <a:gd name="T17" fmla="*/ 1 h 59"/>
                <a:gd name="T18" fmla="*/ 38 w 43"/>
                <a:gd name="T19" fmla="*/ 5 h 59"/>
                <a:gd name="T20" fmla="*/ 41 w 43"/>
                <a:gd name="T21" fmla="*/ 10 h 59"/>
                <a:gd name="T22" fmla="*/ 42 w 43"/>
                <a:gd name="T23" fmla="*/ 16 h 59"/>
                <a:gd name="T24" fmla="*/ 41 w 43"/>
                <a:gd name="T25" fmla="*/ 23 h 59"/>
                <a:gd name="T26" fmla="*/ 35 w 43"/>
                <a:gd name="T27" fmla="*/ 28 h 59"/>
                <a:gd name="T28" fmla="*/ 41 w 43"/>
                <a:gd name="T29" fmla="*/ 34 h 59"/>
                <a:gd name="T30" fmla="*/ 43 w 43"/>
                <a:gd name="T31" fmla="*/ 42 h 59"/>
                <a:gd name="T32" fmla="*/ 32 w 43"/>
                <a:gd name="T33" fmla="*/ 16 h 59"/>
                <a:gd name="T34" fmla="*/ 30 w 43"/>
                <a:gd name="T35" fmla="*/ 11 h 59"/>
                <a:gd name="T36" fmla="*/ 23 w 43"/>
                <a:gd name="T37" fmla="*/ 9 h 59"/>
                <a:gd name="T38" fmla="*/ 10 w 43"/>
                <a:gd name="T39" fmla="*/ 9 h 59"/>
                <a:gd name="T40" fmla="*/ 10 w 43"/>
                <a:gd name="T41" fmla="*/ 24 h 59"/>
                <a:gd name="T42" fmla="*/ 23 w 43"/>
                <a:gd name="T43" fmla="*/ 24 h 59"/>
                <a:gd name="T44" fmla="*/ 30 w 43"/>
                <a:gd name="T45" fmla="*/ 22 h 59"/>
                <a:gd name="T46" fmla="*/ 32 w 43"/>
                <a:gd name="T47" fmla="*/ 16 h 59"/>
                <a:gd name="T48" fmla="*/ 33 w 43"/>
                <a:gd name="T49" fmla="*/ 41 h 59"/>
                <a:gd name="T50" fmla="*/ 30 w 43"/>
                <a:gd name="T51" fmla="*/ 35 h 59"/>
                <a:gd name="T52" fmla="*/ 24 w 43"/>
                <a:gd name="T53" fmla="*/ 33 h 59"/>
                <a:gd name="T54" fmla="*/ 10 w 43"/>
                <a:gd name="T55" fmla="*/ 33 h 59"/>
                <a:gd name="T56" fmla="*/ 10 w 43"/>
                <a:gd name="T57" fmla="*/ 50 h 59"/>
                <a:gd name="T58" fmla="*/ 24 w 43"/>
                <a:gd name="T59" fmla="*/ 50 h 59"/>
                <a:gd name="T60" fmla="*/ 31 w 43"/>
                <a:gd name="T61" fmla="*/ 48 h 59"/>
                <a:gd name="T62" fmla="*/ 33 w 43"/>
                <a:gd name="T63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" h="59">
                  <a:moveTo>
                    <a:pt x="43" y="42"/>
                  </a:moveTo>
                  <a:cubicBezTo>
                    <a:pt x="43" y="44"/>
                    <a:pt x="43" y="46"/>
                    <a:pt x="42" y="48"/>
                  </a:cubicBezTo>
                  <a:cubicBezTo>
                    <a:pt x="41" y="50"/>
                    <a:pt x="40" y="52"/>
                    <a:pt x="39" y="54"/>
                  </a:cubicBezTo>
                  <a:cubicBezTo>
                    <a:pt x="38" y="55"/>
                    <a:pt x="36" y="57"/>
                    <a:pt x="34" y="58"/>
                  </a:cubicBezTo>
                  <a:cubicBezTo>
                    <a:pt x="32" y="59"/>
                    <a:pt x="29" y="59"/>
                    <a:pt x="26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8" y="5"/>
                  </a:cubicBezTo>
                  <a:cubicBezTo>
                    <a:pt x="39" y="6"/>
                    <a:pt x="41" y="8"/>
                    <a:pt x="41" y="10"/>
                  </a:cubicBezTo>
                  <a:cubicBezTo>
                    <a:pt x="42" y="12"/>
                    <a:pt x="42" y="14"/>
                    <a:pt x="42" y="16"/>
                  </a:cubicBezTo>
                  <a:cubicBezTo>
                    <a:pt x="42" y="18"/>
                    <a:pt x="42" y="20"/>
                    <a:pt x="41" y="23"/>
                  </a:cubicBezTo>
                  <a:cubicBezTo>
                    <a:pt x="39" y="25"/>
                    <a:pt x="38" y="27"/>
                    <a:pt x="35" y="28"/>
                  </a:cubicBezTo>
                  <a:cubicBezTo>
                    <a:pt x="38" y="30"/>
                    <a:pt x="40" y="32"/>
                    <a:pt x="41" y="34"/>
                  </a:cubicBezTo>
                  <a:cubicBezTo>
                    <a:pt x="43" y="37"/>
                    <a:pt x="43" y="39"/>
                    <a:pt x="43" y="42"/>
                  </a:cubicBezTo>
                  <a:close/>
                  <a:moveTo>
                    <a:pt x="32" y="16"/>
                  </a:moveTo>
                  <a:cubicBezTo>
                    <a:pt x="32" y="14"/>
                    <a:pt x="32" y="12"/>
                    <a:pt x="30" y="11"/>
                  </a:cubicBezTo>
                  <a:cubicBezTo>
                    <a:pt x="28" y="9"/>
                    <a:pt x="26" y="9"/>
                    <a:pt x="23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6" y="24"/>
                    <a:pt x="28" y="23"/>
                    <a:pt x="30" y="22"/>
                  </a:cubicBezTo>
                  <a:cubicBezTo>
                    <a:pt x="32" y="21"/>
                    <a:pt x="32" y="19"/>
                    <a:pt x="32" y="16"/>
                  </a:cubicBezTo>
                  <a:close/>
                  <a:moveTo>
                    <a:pt x="33" y="41"/>
                  </a:moveTo>
                  <a:cubicBezTo>
                    <a:pt x="33" y="39"/>
                    <a:pt x="32" y="37"/>
                    <a:pt x="30" y="35"/>
                  </a:cubicBezTo>
                  <a:cubicBezTo>
                    <a:pt x="28" y="33"/>
                    <a:pt x="26" y="33"/>
                    <a:pt x="24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7" y="50"/>
                    <a:pt x="29" y="49"/>
                    <a:pt x="31" y="48"/>
                  </a:cubicBezTo>
                  <a:cubicBezTo>
                    <a:pt x="32" y="46"/>
                    <a:pt x="33" y="44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92" name="Freeform 9"/>
            <p:cNvSpPr>
              <a:spLocks noEditPoints="1"/>
            </p:cNvSpPr>
            <p:nvPr userDrawn="1"/>
          </p:nvSpPr>
          <p:spPr bwMode="auto">
            <a:xfrm>
              <a:off x="5786" y="134"/>
              <a:ext cx="42" cy="60"/>
            </a:xfrm>
            <a:custGeom>
              <a:avLst/>
              <a:gdLst>
                <a:gd name="T0" fmla="*/ 25 w 42"/>
                <a:gd name="T1" fmla="*/ 0 h 59"/>
                <a:gd name="T2" fmla="*/ 33 w 42"/>
                <a:gd name="T3" fmla="*/ 2 h 59"/>
                <a:gd name="T4" fmla="*/ 38 w 42"/>
                <a:gd name="T5" fmla="*/ 6 h 59"/>
                <a:gd name="T6" fmla="*/ 41 w 42"/>
                <a:gd name="T7" fmla="*/ 12 h 59"/>
                <a:gd name="T8" fmla="*/ 42 w 42"/>
                <a:gd name="T9" fmla="*/ 18 h 59"/>
                <a:gd name="T10" fmla="*/ 41 w 42"/>
                <a:gd name="T11" fmla="*/ 24 h 59"/>
                <a:gd name="T12" fmla="*/ 38 w 42"/>
                <a:gd name="T13" fmla="*/ 30 h 59"/>
                <a:gd name="T14" fmla="*/ 32 w 42"/>
                <a:gd name="T15" fmla="*/ 34 h 59"/>
                <a:gd name="T16" fmla="*/ 25 w 42"/>
                <a:gd name="T17" fmla="*/ 36 h 59"/>
                <a:gd name="T18" fmla="*/ 10 w 42"/>
                <a:gd name="T19" fmla="*/ 36 h 59"/>
                <a:gd name="T20" fmla="*/ 10 w 42"/>
                <a:gd name="T21" fmla="*/ 59 h 59"/>
                <a:gd name="T22" fmla="*/ 0 w 42"/>
                <a:gd name="T23" fmla="*/ 59 h 59"/>
                <a:gd name="T24" fmla="*/ 0 w 42"/>
                <a:gd name="T25" fmla="*/ 0 h 59"/>
                <a:gd name="T26" fmla="*/ 25 w 42"/>
                <a:gd name="T27" fmla="*/ 0 h 59"/>
                <a:gd name="T28" fmla="*/ 10 w 42"/>
                <a:gd name="T29" fmla="*/ 27 h 59"/>
                <a:gd name="T30" fmla="*/ 23 w 42"/>
                <a:gd name="T31" fmla="*/ 27 h 59"/>
                <a:gd name="T32" fmla="*/ 30 w 42"/>
                <a:gd name="T33" fmla="*/ 25 h 59"/>
                <a:gd name="T34" fmla="*/ 32 w 42"/>
                <a:gd name="T35" fmla="*/ 18 h 59"/>
                <a:gd name="T36" fmla="*/ 30 w 42"/>
                <a:gd name="T37" fmla="*/ 11 h 59"/>
                <a:gd name="T38" fmla="*/ 23 w 42"/>
                <a:gd name="T39" fmla="*/ 9 h 59"/>
                <a:gd name="T40" fmla="*/ 10 w 42"/>
                <a:gd name="T41" fmla="*/ 9 h 59"/>
                <a:gd name="T42" fmla="*/ 10 w 42"/>
                <a:gd name="T43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59">
                  <a:moveTo>
                    <a:pt x="25" y="0"/>
                  </a:moveTo>
                  <a:cubicBezTo>
                    <a:pt x="28" y="0"/>
                    <a:pt x="31" y="1"/>
                    <a:pt x="33" y="2"/>
                  </a:cubicBezTo>
                  <a:cubicBezTo>
                    <a:pt x="35" y="3"/>
                    <a:pt x="37" y="4"/>
                    <a:pt x="38" y="6"/>
                  </a:cubicBezTo>
                  <a:cubicBezTo>
                    <a:pt x="39" y="8"/>
                    <a:pt x="40" y="9"/>
                    <a:pt x="41" y="12"/>
                  </a:cubicBezTo>
                  <a:cubicBezTo>
                    <a:pt x="42" y="14"/>
                    <a:pt x="42" y="16"/>
                    <a:pt x="42" y="18"/>
                  </a:cubicBezTo>
                  <a:cubicBezTo>
                    <a:pt x="42" y="20"/>
                    <a:pt x="42" y="22"/>
                    <a:pt x="41" y="24"/>
                  </a:cubicBezTo>
                  <a:cubicBezTo>
                    <a:pt x="40" y="27"/>
                    <a:pt x="39" y="28"/>
                    <a:pt x="38" y="30"/>
                  </a:cubicBezTo>
                  <a:cubicBezTo>
                    <a:pt x="36" y="32"/>
                    <a:pt x="34" y="33"/>
                    <a:pt x="32" y="34"/>
                  </a:cubicBezTo>
                  <a:cubicBezTo>
                    <a:pt x="30" y="36"/>
                    <a:pt x="28" y="36"/>
                    <a:pt x="25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" y="0"/>
                  </a:lnTo>
                  <a:close/>
                  <a:moveTo>
                    <a:pt x="10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6" y="27"/>
                    <a:pt x="28" y="26"/>
                    <a:pt x="30" y="25"/>
                  </a:cubicBezTo>
                  <a:cubicBezTo>
                    <a:pt x="32" y="23"/>
                    <a:pt x="32" y="21"/>
                    <a:pt x="32" y="18"/>
                  </a:cubicBezTo>
                  <a:cubicBezTo>
                    <a:pt x="32" y="15"/>
                    <a:pt x="32" y="13"/>
                    <a:pt x="30" y="11"/>
                  </a:cubicBezTo>
                  <a:cubicBezTo>
                    <a:pt x="28" y="10"/>
                    <a:pt x="26" y="9"/>
                    <a:pt x="23" y="9"/>
                  </a:cubicBezTo>
                  <a:cubicBezTo>
                    <a:pt x="10" y="9"/>
                    <a:pt x="10" y="9"/>
                    <a:pt x="10" y="9"/>
                  </a:cubicBezTo>
                  <a:lnTo>
                    <a:pt x="1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93" name="Freeform 10"/>
            <p:cNvSpPr>
              <a:spLocks/>
            </p:cNvSpPr>
            <p:nvPr userDrawn="1"/>
          </p:nvSpPr>
          <p:spPr bwMode="auto">
            <a:xfrm>
              <a:off x="5835" y="134"/>
              <a:ext cx="40" cy="60"/>
            </a:xfrm>
            <a:custGeom>
              <a:avLst/>
              <a:gdLst>
                <a:gd name="T0" fmla="*/ 0 w 40"/>
                <a:gd name="T1" fmla="*/ 0 h 60"/>
                <a:gd name="T2" fmla="*/ 40 w 40"/>
                <a:gd name="T3" fmla="*/ 0 h 60"/>
                <a:gd name="T4" fmla="*/ 40 w 40"/>
                <a:gd name="T5" fmla="*/ 9 h 60"/>
                <a:gd name="T6" fmla="*/ 9 w 40"/>
                <a:gd name="T7" fmla="*/ 9 h 60"/>
                <a:gd name="T8" fmla="*/ 9 w 40"/>
                <a:gd name="T9" fmla="*/ 25 h 60"/>
                <a:gd name="T10" fmla="*/ 35 w 40"/>
                <a:gd name="T11" fmla="*/ 25 h 60"/>
                <a:gd name="T12" fmla="*/ 35 w 40"/>
                <a:gd name="T13" fmla="*/ 35 h 60"/>
                <a:gd name="T14" fmla="*/ 9 w 40"/>
                <a:gd name="T15" fmla="*/ 35 h 60"/>
                <a:gd name="T16" fmla="*/ 9 w 40"/>
                <a:gd name="T17" fmla="*/ 51 h 60"/>
                <a:gd name="T18" fmla="*/ 40 w 40"/>
                <a:gd name="T19" fmla="*/ 51 h 60"/>
                <a:gd name="T20" fmla="*/ 40 w 40"/>
                <a:gd name="T21" fmla="*/ 60 h 60"/>
                <a:gd name="T22" fmla="*/ 0 w 40"/>
                <a:gd name="T23" fmla="*/ 60 h 60"/>
                <a:gd name="T24" fmla="*/ 0 w 40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60">
                  <a:moveTo>
                    <a:pt x="0" y="0"/>
                  </a:moveTo>
                  <a:lnTo>
                    <a:pt x="40" y="0"/>
                  </a:lnTo>
                  <a:lnTo>
                    <a:pt x="40" y="9"/>
                  </a:lnTo>
                  <a:lnTo>
                    <a:pt x="9" y="9"/>
                  </a:lnTo>
                  <a:lnTo>
                    <a:pt x="9" y="25"/>
                  </a:lnTo>
                  <a:lnTo>
                    <a:pt x="35" y="25"/>
                  </a:lnTo>
                  <a:lnTo>
                    <a:pt x="35" y="35"/>
                  </a:lnTo>
                  <a:lnTo>
                    <a:pt x="9" y="35"/>
                  </a:lnTo>
                  <a:lnTo>
                    <a:pt x="9" y="51"/>
                  </a:lnTo>
                  <a:lnTo>
                    <a:pt x="40" y="51"/>
                  </a:lnTo>
                  <a:lnTo>
                    <a:pt x="40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94" name="Freeform 11"/>
            <p:cNvSpPr>
              <a:spLocks/>
            </p:cNvSpPr>
            <p:nvPr userDrawn="1"/>
          </p:nvSpPr>
          <p:spPr bwMode="auto">
            <a:xfrm>
              <a:off x="5883" y="134"/>
              <a:ext cx="56" cy="60"/>
            </a:xfrm>
            <a:custGeom>
              <a:avLst/>
              <a:gdLst>
                <a:gd name="T0" fmla="*/ 45 w 56"/>
                <a:gd name="T1" fmla="*/ 23 h 60"/>
                <a:gd name="T2" fmla="*/ 40 w 56"/>
                <a:gd name="T3" fmla="*/ 35 h 60"/>
                <a:gd name="T4" fmla="*/ 32 w 56"/>
                <a:gd name="T5" fmla="*/ 52 h 60"/>
                <a:gd name="T6" fmla="*/ 24 w 56"/>
                <a:gd name="T7" fmla="*/ 52 h 60"/>
                <a:gd name="T8" fmla="*/ 16 w 56"/>
                <a:gd name="T9" fmla="*/ 36 h 60"/>
                <a:gd name="T10" fmla="*/ 10 w 56"/>
                <a:gd name="T11" fmla="*/ 23 h 60"/>
                <a:gd name="T12" fmla="*/ 10 w 56"/>
                <a:gd name="T13" fmla="*/ 23 h 60"/>
                <a:gd name="T14" fmla="*/ 10 w 56"/>
                <a:gd name="T15" fmla="*/ 60 h 60"/>
                <a:gd name="T16" fmla="*/ 0 w 56"/>
                <a:gd name="T17" fmla="*/ 60 h 60"/>
                <a:gd name="T18" fmla="*/ 0 w 56"/>
                <a:gd name="T19" fmla="*/ 0 h 60"/>
                <a:gd name="T20" fmla="*/ 9 w 56"/>
                <a:gd name="T21" fmla="*/ 0 h 60"/>
                <a:gd name="T22" fmla="*/ 21 w 56"/>
                <a:gd name="T23" fmla="*/ 22 h 60"/>
                <a:gd name="T24" fmla="*/ 28 w 56"/>
                <a:gd name="T25" fmla="*/ 39 h 60"/>
                <a:gd name="T26" fmla="*/ 28 w 56"/>
                <a:gd name="T27" fmla="*/ 39 h 60"/>
                <a:gd name="T28" fmla="*/ 36 w 56"/>
                <a:gd name="T29" fmla="*/ 22 h 60"/>
                <a:gd name="T30" fmla="*/ 46 w 56"/>
                <a:gd name="T31" fmla="*/ 0 h 60"/>
                <a:gd name="T32" fmla="*/ 56 w 56"/>
                <a:gd name="T33" fmla="*/ 0 h 60"/>
                <a:gd name="T34" fmla="*/ 56 w 56"/>
                <a:gd name="T35" fmla="*/ 60 h 60"/>
                <a:gd name="T36" fmla="*/ 46 w 56"/>
                <a:gd name="T37" fmla="*/ 60 h 60"/>
                <a:gd name="T38" fmla="*/ 46 w 56"/>
                <a:gd name="T39" fmla="*/ 23 h 60"/>
                <a:gd name="T40" fmla="*/ 45 w 56"/>
                <a:gd name="T41" fmla="*/ 2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60">
                  <a:moveTo>
                    <a:pt x="45" y="23"/>
                  </a:moveTo>
                  <a:lnTo>
                    <a:pt x="40" y="35"/>
                  </a:lnTo>
                  <a:lnTo>
                    <a:pt x="32" y="52"/>
                  </a:lnTo>
                  <a:lnTo>
                    <a:pt x="24" y="52"/>
                  </a:lnTo>
                  <a:lnTo>
                    <a:pt x="16" y="36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0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9" y="0"/>
                  </a:lnTo>
                  <a:lnTo>
                    <a:pt x="21" y="22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36" y="22"/>
                  </a:lnTo>
                  <a:lnTo>
                    <a:pt x="46" y="0"/>
                  </a:lnTo>
                  <a:lnTo>
                    <a:pt x="56" y="0"/>
                  </a:lnTo>
                  <a:lnTo>
                    <a:pt x="56" y="60"/>
                  </a:lnTo>
                  <a:lnTo>
                    <a:pt x="46" y="60"/>
                  </a:lnTo>
                  <a:lnTo>
                    <a:pt x="46" y="23"/>
                  </a:lnTo>
                  <a:lnTo>
                    <a:pt x="45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95" name="Freeform 12"/>
            <p:cNvSpPr>
              <a:spLocks/>
            </p:cNvSpPr>
            <p:nvPr userDrawn="1"/>
          </p:nvSpPr>
          <p:spPr bwMode="auto">
            <a:xfrm>
              <a:off x="5949" y="134"/>
              <a:ext cx="41" cy="60"/>
            </a:xfrm>
            <a:custGeom>
              <a:avLst/>
              <a:gdLst>
                <a:gd name="T0" fmla="*/ 0 w 41"/>
                <a:gd name="T1" fmla="*/ 0 h 60"/>
                <a:gd name="T2" fmla="*/ 41 w 41"/>
                <a:gd name="T3" fmla="*/ 0 h 60"/>
                <a:gd name="T4" fmla="*/ 41 w 41"/>
                <a:gd name="T5" fmla="*/ 9 h 60"/>
                <a:gd name="T6" fmla="*/ 9 w 41"/>
                <a:gd name="T7" fmla="*/ 9 h 60"/>
                <a:gd name="T8" fmla="*/ 9 w 41"/>
                <a:gd name="T9" fmla="*/ 25 h 60"/>
                <a:gd name="T10" fmla="*/ 35 w 41"/>
                <a:gd name="T11" fmla="*/ 25 h 60"/>
                <a:gd name="T12" fmla="*/ 35 w 41"/>
                <a:gd name="T13" fmla="*/ 35 h 60"/>
                <a:gd name="T14" fmla="*/ 9 w 41"/>
                <a:gd name="T15" fmla="*/ 35 h 60"/>
                <a:gd name="T16" fmla="*/ 9 w 41"/>
                <a:gd name="T17" fmla="*/ 51 h 60"/>
                <a:gd name="T18" fmla="*/ 41 w 41"/>
                <a:gd name="T19" fmla="*/ 51 h 60"/>
                <a:gd name="T20" fmla="*/ 41 w 41"/>
                <a:gd name="T21" fmla="*/ 60 h 60"/>
                <a:gd name="T22" fmla="*/ 0 w 41"/>
                <a:gd name="T23" fmla="*/ 60 h 60"/>
                <a:gd name="T24" fmla="*/ 0 w 41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0">
                  <a:moveTo>
                    <a:pt x="0" y="0"/>
                  </a:moveTo>
                  <a:lnTo>
                    <a:pt x="41" y="0"/>
                  </a:lnTo>
                  <a:lnTo>
                    <a:pt x="41" y="9"/>
                  </a:lnTo>
                  <a:lnTo>
                    <a:pt x="9" y="9"/>
                  </a:lnTo>
                  <a:lnTo>
                    <a:pt x="9" y="25"/>
                  </a:lnTo>
                  <a:lnTo>
                    <a:pt x="35" y="25"/>
                  </a:lnTo>
                  <a:lnTo>
                    <a:pt x="35" y="35"/>
                  </a:lnTo>
                  <a:lnTo>
                    <a:pt x="9" y="35"/>
                  </a:lnTo>
                  <a:lnTo>
                    <a:pt x="9" y="51"/>
                  </a:lnTo>
                  <a:lnTo>
                    <a:pt x="41" y="51"/>
                  </a:lnTo>
                  <a:lnTo>
                    <a:pt x="41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96" name="Freeform 13"/>
            <p:cNvSpPr>
              <a:spLocks/>
            </p:cNvSpPr>
            <p:nvPr userDrawn="1"/>
          </p:nvSpPr>
          <p:spPr bwMode="auto">
            <a:xfrm>
              <a:off x="5998" y="134"/>
              <a:ext cx="44" cy="60"/>
            </a:xfrm>
            <a:custGeom>
              <a:avLst/>
              <a:gdLst>
                <a:gd name="T0" fmla="*/ 34 w 44"/>
                <a:gd name="T1" fmla="*/ 60 h 60"/>
                <a:gd name="T2" fmla="*/ 34 w 44"/>
                <a:gd name="T3" fmla="*/ 35 h 60"/>
                <a:gd name="T4" fmla="*/ 10 w 44"/>
                <a:gd name="T5" fmla="*/ 35 h 60"/>
                <a:gd name="T6" fmla="*/ 10 w 44"/>
                <a:gd name="T7" fmla="*/ 60 h 60"/>
                <a:gd name="T8" fmla="*/ 0 w 44"/>
                <a:gd name="T9" fmla="*/ 60 h 60"/>
                <a:gd name="T10" fmla="*/ 0 w 44"/>
                <a:gd name="T11" fmla="*/ 0 h 60"/>
                <a:gd name="T12" fmla="*/ 10 w 44"/>
                <a:gd name="T13" fmla="*/ 0 h 60"/>
                <a:gd name="T14" fmla="*/ 10 w 44"/>
                <a:gd name="T15" fmla="*/ 25 h 60"/>
                <a:gd name="T16" fmla="*/ 34 w 44"/>
                <a:gd name="T17" fmla="*/ 25 h 60"/>
                <a:gd name="T18" fmla="*/ 34 w 44"/>
                <a:gd name="T19" fmla="*/ 0 h 60"/>
                <a:gd name="T20" fmla="*/ 44 w 44"/>
                <a:gd name="T21" fmla="*/ 0 h 60"/>
                <a:gd name="T22" fmla="*/ 44 w 44"/>
                <a:gd name="T23" fmla="*/ 60 h 60"/>
                <a:gd name="T24" fmla="*/ 34 w 44"/>
                <a:gd name="T2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60">
                  <a:moveTo>
                    <a:pt x="34" y="60"/>
                  </a:moveTo>
                  <a:lnTo>
                    <a:pt x="34" y="35"/>
                  </a:lnTo>
                  <a:lnTo>
                    <a:pt x="10" y="35"/>
                  </a:lnTo>
                  <a:lnTo>
                    <a:pt x="10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5"/>
                  </a:lnTo>
                  <a:lnTo>
                    <a:pt x="34" y="25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44" y="60"/>
                  </a:lnTo>
                  <a:lnTo>
                    <a:pt x="34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97" name="Freeform 14"/>
            <p:cNvSpPr>
              <a:spLocks/>
            </p:cNvSpPr>
            <p:nvPr userDrawn="1"/>
          </p:nvSpPr>
          <p:spPr bwMode="auto">
            <a:xfrm>
              <a:off x="6052" y="134"/>
              <a:ext cx="45" cy="60"/>
            </a:xfrm>
            <a:custGeom>
              <a:avLst/>
              <a:gdLst>
                <a:gd name="T0" fmla="*/ 35 w 45"/>
                <a:gd name="T1" fmla="*/ 60 h 60"/>
                <a:gd name="T2" fmla="*/ 35 w 45"/>
                <a:gd name="T3" fmla="*/ 35 h 60"/>
                <a:gd name="T4" fmla="*/ 10 w 45"/>
                <a:gd name="T5" fmla="*/ 35 h 60"/>
                <a:gd name="T6" fmla="*/ 10 w 45"/>
                <a:gd name="T7" fmla="*/ 60 h 60"/>
                <a:gd name="T8" fmla="*/ 0 w 45"/>
                <a:gd name="T9" fmla="*/ 60 h 60"/>
                <a:gd name="T10" fmla="*/ 0 w 45"/>
                <a:gd name="T11" fmla="*/ 0 h 60"/>
                <a:gd name="T12" fmla="*/ 10 w 45"/>
                <a:gd name="T13" fmla="*/ 0 h 60"/>
                <a:gd name="T14" fmla="*/ 10 w 45"/>
                <a:gd name="T15" fmla="*/ 25 h 60"/>
                <a:gd name="T16" fmla="*/ 35 w 45"/>
                <a:gd name="T17" fmla="*/ 25 h 60"/>
                <a:gd name="T18" fmla="*/ 35 w 45"/>
                <a:gd name="T19" fmla="*/ 0 h 60"/>
                <a:gd name="T20" fmla="*/ 45 w 45"/>
                <a:gd name="T21" fmla="*/ 0 h 60"/>
                <a:gd name="T22" fmla="*/ 45 w 45"/>
                <a:gd name="T23" fmla="*/ 60 h 60"/>
                <a:gd name="T24" fmla="*/ 35 w 45"/>
                <a:gd name="T2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60">
                  <a:moveTo>
                    <a:pt x="35" y="60"/>
                  </a:moveTo>
                  <a:lnTo>
                    <a:pt x="35" y="35"/>
                  </a:lnTo>
                  <a:lnTo>
                    <a:pt x="10" y="35"/>
                  </a:lnTo>
                  <a:lnTo>
                    <a:pt x="10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5"/>
                  </a:lnTo>
                  <a:lnTo>
                    <a:pt x="35" y="25"/>
                  </a:lnTo>
                  <a:lnTo>
                    <a:pt x="35" y="0"/>
                  </a:lnTo>
                  <a:lnTo>
                    <a:pt x="45" y="0"/>
                  </a:lnTo>
                  <a:lnTo>
                    <a:pt x="45" y="60"/>
                  </a:lnTo>
                  <a:lnTo>
                    <a:pt x="35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98" name="Freeform 15"/>
            <p:cNvSpPr>
              <a:spLocks noEditPoints="1"/>
            </p:cNvSpPr>
            <p:nvPr userDrawn="1"/>
          </p:nvSpPr>
          <p:spPr bwMode="auto">
            <a:xfrm>
              <a:off x="6106" y="133"/>
              <a:ext cx="44" cy="62"/>
            </a:xfrm>
            <a:custGeom>
              <a:avLst/>
              <a:gdLst>
                <a:gd name="T0" fmla="*/ 44 w 44"/>
                <a:gd name="T1" fmla="*/ 41 h 61"/>
                <a:gd name="T2" fmla="*/ 43 w 44"/>
                <a:gd name="T3" fmla="*/ 49 h 61"/>
                <a:gd name="T4" fmla="*/ 38 w 44"/>
                <a:gd name="T5" fmla="*/ 55 h 61"/>
                <a:gd name="T6" fmla="*/ 31 w 44"/>
                <a:gd name="T7" fmla="*/ 59 h 61"/>
                <a:gd name="T8" fmla="*/ 22 w 44"/>
                <a:gd name="T9" fmla="*/ 61 h 61"/>
                <a:gd name="T10" fmla="*/ 13 w 44"/>
                <a:gd name="T11" fmla="*/ 59 h 61"/>
                <a:gd name="T12" fmla="*/ 6 w 44"/>
                <a:gd name="T13" fmla="*/ 55 h 61"/>
                <a:gd name="T14" fmla="*/ 2 w 44"/>
                <a:gd name="T15" fmla="*/ 49 h 61"/>
                <a:gd name="T16" fmla="*/ 0 w 44"/>
                <a:gd name="T17" fmla="*/ 41 h 61"/>
                <a:gd name="T18" fmla="*/ 0 w 44"/>
                <a:gd name="T19" fmla="*/ 20 h 61"/>
                <a:gd name="T20" fmla="*/ 2 w 44"/>
                <a:gd name="T21" fmla="*/ 12 h 61"/>
                <a:gd name="T22" fmla="*/ 6 w 44"/>
                <a:gd name="T23" fmla="*/ 6 h 61"/>
                <a:gd name="T24" fmla="*/ 13 w 44"/>
                <a:gd name="T25" fmla="*/ 2 h 61"/>
                <a:gd name="T26" fmla="*/ 22 w 44"/>
                <a:gd name="T27" fmla="*/ 0 h 61"/>
                <a:gd name="T28" fmla="*/ 31 w 44"/>
                <a:gd name="T29" fmla="*/ 2 h 61"/>
                <a:gd name="T30" fmla="*/ 38 w 44"/>
                <a:gd name="T31" fmla="*/ 6 h 61"/>
                <a:gd name="T32" fmla="*/ 43 w 44"/>
                <a:gd name="T33" fmla="*/ 12 h 61"/>
                <a:gd name="T34" fmla="*/ 44 w 44"/>
                <a:gd name="T35" fmla="*/ 20 h 61"/>
                <a:gd name="T36" fmla="*/ 44 w 44"/>
                <a:gd name="T37" fmla="*/ 41 h 61"/>
                <a:gd name="T38" fmla="*/ 35 w 44"/>
                <a:gd name="T39" fmla="*/ 22 h 61"/>
                <a:gd name="T40" fmla="*/ 34 w 44"/>
                <a:gd name="T41" fmla="*/ 16 h 61"/>
                <a:gd name="T42" fmla="*/ 31 w 44"/>
                <a:gd name="T43" fmla="*/ 12 h 61"/>
                <a:gd name="T44" fmla="*/ 27 w 44"/>
                <a:gd name="T45" fmla="*/ 10 h 61"/>
                <a:gd name="T46" fmla="*/ 22 w 44"/>
                <a:gd name="T47" fmla="*/ 9 h 61"/>
                <a:gd name="T48" fmla="*/ 17 w 44"/>
                <a:gd name="T49" fmla="*/ 10 h 61"/>
                <a:gd name="T50" fmla="*/ 13 w 44"/>
                <a:gd name="T51" fmla="*/ 12 h 61"/>
                <a:gd name="T52" fmla="*/ 11 w 44"/>
                <a:gd name="T53" fmla="*/ 16 h 61"/>
                <a:gd name="T54" fmla="*/ 10 w 44"/>
                <a:gd name="T55" fmla="*/ 22 h 61"/>
                <a:gd name="T56" fmla="*/ 10 w 44"/>
                <a:gd name="T57" fmla="*/ 39 h 61"/>
                <a:gd name="T58" fmla="*/ 11 w 44"/>
                <a:gd name="T59" fmla="*/ 45 h 61"/>
                <a:gd name="T60" fmla="*/ 13 w 44"/>
                <a:gd name="T61" fmla="*/ 49 h 61"/>
                <a:gd name="T62" fmla="*/ 17 w 44"/>
                <a:gd name="T63" fmla="*/ 51 h 61"/>
                <a:gd name="T64" fmla="*/ 22 w 44"/>
                <a:gd name="T65" fmla="*/ 52 h 61"/>
                <a:gd name="T66" fmla="*/ 27 w 44"/>
                <a:gd name="T67" fmla="*/ 51 h 61"/>
                <a:gd name="T68" fmla="*/ 31 w 44"/>
                <a:gd name="T69" fmla="*/ 49 h 61"/>
                <a:gd name="T70" fmla="*/ 34 w 44"/>
                <a:gd name="T71" fmla="*/ 45 h 61"/>
                <a:gd name="T72" fmla="*/ 35 w 44"/>
                <a:gd name="T73" fmla="*/ 39 h 61"/>
                <a:gd name="T74" fmla="*/ 35 w 44"/>
                <a:gd name="T75" fmla="*/ 2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61">
                  <a:moveTo>
                    <a:pt x="44" y="41"/>
                  </a:moveTo>
                  <a:cubicBezTo>
                    <a:pt x="44" y="44"/>
                    <a:pt x="44" y="47"/>
                    <a:pt x="43" y="49"/>
                  </a:cubicBezTo>
                  <a:cubicBezTo>
                    <a:pt x="41" y="52"/>
                    <a:pt x="40" y="54"/>
                    <a:pt x="38" y="55"/>
                  </a:cubicBezTo>
                  <a:cubicBezTo>
                    <a:pt x="36" y="57"/>
                    <a:pt x="33" y="58"/>
                    <a:pt x="31" y="59"/>
                  </a:cubicBezTo>
                  <a:cubicBezTo>
                    <a:pt x="28" y="60"/>
                    <a:pt x="25" y="61"/>
                    <a:pt x="22" y="61"/>
                  </a:cubicBezTo>
                  <a:cubicBezTo>
                    <a:pt x="19" y="61"/>
                    <a:pt x="16" y="60"/>
                    <a:pt x="13" y="59"/>
                  </a:cubicBezTo>
                  <a:cubicBezTo>
                    <a:pt x="11" y="58"/>
                    <a:pt x="8" y="57"/>
                    <a:pt x="6" y="55"/>
                  </a:cubicBezTo>
                  <a:cubicBezTo>
                    <a:pt x="4" y="54"/>
                    <a:pt x="3" y="52"/>
                    <a:pt x="2" y="49"/>
                  </a:cubicBezTo>
                  <a:cubicBezTo>
                    <a:pt x="0" y="47"/>
                    <a:pt x="0" y="44"/>
                    <a:pt x="0" y="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0" y="14"/>
                    <a:pt x="2" y="12"/>
                  </a:cubicBezTo>
                  <a:cubicBezTo>
                    <a:pt x="3" y="9"/>
                    <a:pt x="4" y="7"/>
                    <a:pt x="6" y="6"/>
                  </a:cubicBezTo>
                  <a:cubicBezTo>
                    <a:pt x="8" y="4"/>
                    <a:pt x="11" y="3"/>
                    <a:pt x="13" y="2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3" y="3"/>
                    <a:pt x="36" y="4"/>
                    <a:pt x="38" y="6"/>
                  </a:cubicBezTo>
                  <a:cubicBezTo>
                    <a:pt x="40" y="7"/>
                    <a:pt x="41" y="9"/>
                    <a:pt x="43" y="12"/>
                  </a:cubicBezTo>
                  <a:cubicBezTo>
                    <a:pt x="44" y="14"/>
                    <a:pt x="44" y="17"/>
                    <a:pt x="44" y="20"/>
                  </a:cubicBezTo>
                  <a:lnTo>
                    <a:pt x="44" y="41"/>
                  </a:lnTo>
                  <a:close/>
                  <a:moveTo>
                    <a:pt x="35" y="22"/>
                  </a:moveTo>
                  <a:cubicBezTo>
                    <a:pt x="35" y="19"/>
                    <a:pt x="34" y="18"/>
                    <a:pt x="34" y="16"/>
                  </a:cubicBezTo>
                  <a:cubicBezTo>
                    <a:pt x="33" y="15"/>
                    <a:pt x="32" y="13"/>
                    <a:pt x="31" y="12"/>
                  </a:cubicBezTo>
                  <a:cubicBezTo>
                    <a:pt x="30" y="11"/>
                    <a:pt x="28" y="11"/>
                    <a:pt x="27" y="10"/>
                  </a:cubicBezTo>
                  <a:cubicBezTo>
                    <a:pt x="25" y="10"/>
                    <a:pt x="24" y="9"/>
                    <a:pt x="22" y="9"/>
                  </a:cubicBezTo>
                  <a:cubicBezTo>
                    <a:pt x="20" y="9"/>
                    <a:pt x="19" y="10"/>
                    <a:pt x="17" y="10"/>
                  </a:cubicBezTo>
                  <a:cubicBezTo>
                    <a:pt x="16" y="11"/>
                    <a:pt x="15" y="11"/>
                    <a:pt x="13" y="12"/>
                  </a:cubicBezTo>
                  <a:cubicBezTo>
                    <a:pt x="12" y="13"/>
                    <a:pt x="11" y="15"/>
                    <a:pt x="11" y="16"/>
                  </a:cubicBezTo>
                  <a:cubicBezTo>
                    <a:pt x="10" y="18"/>
                    <a:pt x="10" y="19"/>
                    <a:pt x="10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2"/>
                    <a:pt x="10" y="44"/>
                    <a:pt x="11" y="45"/>
                  </a:cubicBezTo>
                  <a:cubicBezTo>
                    <a:pt x="11" y="47"/>
                    <a:pt x="12" y="48"/>
                    <a:pt x="13" y="49"/>
                  </a:cubicBezTo>
                  <a:cubicBezTo>
                    <a:pt x="15" y="50"/>
                    <a:pt x="16" y="51"/>
                    <a:pt x="17" y="51"/>
                  </a:cubicBezTo>
                  <a:cubicBezTo>
                    <a:pt x="19" y="51"/>
                    <a:pt x="20" y="52"/>
                    <a:pt x="22" y="52"/>
                  </a:cubicBezTo>
                  <a:cubicBezTo>
                    <a:pt x="24" y="52"/>
                    <a:pt x="25" y="51"/>
                    <a:pt x="27" y="51"/>
                  </a:cubicBezTo>
                  <a:cubicBezTo>
                    <a:pt x="28" y="51"/>
                    <a:pt x="30" y="50"/>
                    <a:pt x="31" y="49"/>
                  </a:cubicBezTo>
                  <a:cubicBezTo>
                    <a:pt x="32" y="48"/>
                    <a:pt x="33" y="47"/>
                    <a:pt x="34" y="45"/>
                  </a:cubicBezTo>
                  <a:cubicBezTo>
                    <a:pt x="34" y="44"/>
                    <a:pt x="35" y="42"/>
                    <a:pt x="35" y="39"/>
                  </a:cubicBezTo>
                  <a:lnTo>
                    <a:pt x="3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99" name="Freeform 16"/>
            <p:cNvSpPr>
              <a:spLocks/>
            </p:cNvSpPr>
            <p:nvPr userDrawn="1"/>
          </p:nvSpPr>
          <p:spPr bwMode="auto">
            <a:xfrm>
              <a:off x="6160" y="134"/>
              <a:ext cx="40" cy="60"/>
            </a:xfrm>
            <a:custGeom>
              <a:avLst/>
              <a:gdLst>
                <a:gd name="T0" fmla="*/ 0 w 40"/>
                <a:gd name="T1" fmla="*/ 0 h 60"/>
                <a:gd name="T2" fmla="*/ 40 w 40"/>
                <a:gd name="T3" fmla="*/ 0 h 60"/>
                <a:gd name="T4" fmla="*/ 40 w 40"/>
                <a:gd name="T5" fmla="*/ 9 h 60"/>
                <a:gd name="T6" fmla="*/ 10 w 40"/>
                <a:gd name="T7" fmla="*/ 9 h 60"/>
                <a:gd name="T8" fmla="*/ 10 w 40"/>
                <a:gd name="T9" fmla="*/ 25 h 60"/>
                <a:gd name="T10" fmla="*/ 36 w 40"/>
                <a:gd name="T11" fmla="*/ 25 h 60"/>
                <a:gd name="T12" fmla="*/ 36 w 40"/>
                <a:gd name="T13" fmla="*/ 35 h 60"/>
                <a:gd name="T14" fmla="*/ 10 w 40"/>
                <a:gd name="T15" fmla="*/ 35 h 60"/>
                <a:gd name="T16" fmla="*/ 10 w 40"/>
                <a:gd name="T17" fmla="*/ 51 h 60"/>
                <a:gd name="T18" fmla="*/ 40 w 40"/>
                <a:gd name="T19" fmla="*/ 51 h 60"/>
                <a:gd name="T20" fmla="*/ 40 w 40"/>
                <a:gd name="T21" fmla="*/ 60 h 60"/>
                <a:gd name="T22" fmla="*/ 0 w 40"/>
                <a:gd name="T23" fmla="*/ 60 h 60"/>
                <a:gd name="T24" fmla="*/ 0 w 40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60">
                  <a:moveTo>
                    <a:pt x="0" y="0"/>
                  </a:moveTo>
                  <a:lnTo>
                    <a:pt x="40" y="0"/>
                  </a:lnTo>
                  <a:lnTo>
                    <a:pt x="40" y="9"/>
                  </a:lnTo>
                  <a:lnTo>
                    <a:pt x="10" y="9"/>
                  </a:lnTo>
                  <a:lnTo>
                    <a:pt x="10" y="25"/>
                  </a:lnTo>
                  <a:lnTo>
                    <a:pt x="36" y="25"/>
                  </a:lnTo>
                  <a:lnTo>
                    <a:pt x="36" y="35"/>
                  </a:lnTo>
                  <a:lnTo>
                    <a:pt x="10" y="35"/>
                  </a:lnTo>
                  <a:lnTo>
                    <a:pt x="10" y="51"/>
                  </a:lnTo>
                  <a:lnTo>
                    <a:pt x="40" y="51"/>
                  </a:lnTo>
                  <a:lnTo>
                    <a:pt x="40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0" name="Freeform 17"/>
            <p:cNvSpPr>
              <a:spLocks/>
            </p:cNvSpPr>
            <p:nvPr userDrawn="1"/>
          </p:nvSpPr>
          <p:spPr bwMode="auto">
            <a:xfrm>
              <a:off x="6230" y="134"/>
              <a:ext cx="40" cy="60"/>
            </a:xfrm>
            <a:custGeom>
              <a:avLst/>
              <a:gdLst>
                <a:gd name="T0" fmla="*/ 0 w 40"/>
                <a:gd name="T1" fmla="*/ 60 h 60"/>
                <a:gd name="T2" fmla="*/ 0 w 40"/>
                <a:gd name="T3" fmla="*/ 0 h 60"/>
                <a:gd name="T4" fmla="*/ 40 w 40"/>
                <a:gd name="T5" fmla="*/ 0 h 60"/>
                <a:gd name="T6" fmla="*/ 40 w 40"/>
                <a:gd name="T7" fmla="*/ 9 h 60"/>
                <a:gd name="T8" fmla="*/ 10 w 40"/>
                <a:gd name="T9" fmla="*/ 9 h 60"/>
                <a:gd name="T10" fmla="*/ 10 w 40"/>
                <a:gd name="T11" fmla="*/ 60 h 60"/>
                <a:gd name="T12" fmla="*/ 0 w 40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0">
                  <a:moveTo>
                    <a:pt x="0" y="60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40" y="9"/>
                  </a:lnTo>
                  <a:lnTo>
                    <a:pt x="10" y="9"/>
                  </a:lnTo>
                  <a:lnTo>
                    <a:pt x="10" y="6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1" name="Freeform 18"/>
            <p:cNvSpPr>
              <a:spLocks noEditPoints="1"/>
            </p:cNvSpPr>
            <p:nvPr userDrawn="1"/>
          </p:nvSpPr>
          <p:spPr bwMode="auto">
            <a:xfrm>
              <a:off x="6274" y="133"/>
              <a:ext cx="46" cy="62"/>
            </a:xfrm>
            <a:custGeom>
              <a:avLst/>
              <a:gdLst>
                <a:gd name="T0" fmla="*/ 45 w 45"/>
                <a:gd name="T1" fmla="*/ 41 h 61"/>
                <a:gd name="T2" fmla="*/ 43 w 45"/>
                <a:gd name="T3" fmla="*/ 49 h 61"/>
                <a:gd name="T4" fmla="*/ 38 w 45"/>
                <a:gd name="T5" fmla="*/ 55 h 61"/>
                <a:gd name="T6" fmla="*/ 31 w 45"/>
                <a:gd name="T7" fmla="*/ 59 h 61"/>
                <a:gd name="T8" fmla="*/ 22 w 45"/>
                <a:gd name="T9" fmla="*/ 61 h 61"/>
                <a:gd name="T10" fmla="*/ 14 w 45"/>
                <a:gd name="T11" fmla="*/ 59 h 61"/>
                <a:gd name="T12" fmla="*/ 7 w 45"/>
                <a:gd name="T13" fmla="*/ 55 h 61"/>
                <a:gd name="T14" fmla="*/ 2 w 45"/>
                <a:gd name="T15" fmla="*/ 49 h 61"/>
                <a:gd name="T16" fmla="*/ 0 w 45"/>
                <a:gd name="T17" fmla="*/ 41 h 61"/>
                <a:gd name="T18" fmla="*/ 0 w 45"/>
                <a:gd name="T19" fmla="*/ 20 h 61"/>
                <a:gd name="T20" fmla="*/ 2 w 45"/>
                <a:gd name="T21" fmla="*/ 12 h 61"/>
                <a:gd name="T22" fmla="*/ 7 w 45"/>
                <a:gd name="T23" fmla="*/ 6 h 61"/>
                <a:gd name="T24" fmla="*/ 14 w 45"/>
                <a:gd name="T25" fmla="*/ 2 h 61"/>
                <a:gd name="T26" fmla="*/ 22 w 45"/>
                <a:gd name="T27" fmla="*/ 0 h 61"/>
                <a:gd name="T28" fmla="*/ 31 w 45"/>
                <a:gd name="T29" fmla="*/ 2 h 61"/>
                <a:gd name="T30" fmla="*/ 38 w 45"/>
                <a:gd name="T31" fmla="*/ 6 h 61"/>
                <a:gd name="T32" fmla="*/ 43 w 45"/>
                <a:gd name="T33" fmla="*/ 12 h 61"/>
                <a:gd name="T34" fmla="*/ 45 w 45"/>
                <a:gd name="T35" fmla="*/ 20 h 61"/>
                <a:gd name="T36" fmla="*/ 45 w 45"/>
                <a:gd name="T37" fmla="*/ 41 h 61"/>
                <a:gd name="T38" fmla="*/ 35 w 45"/>
                <a:gd name="T39" fmla="*/ 22 h 61"/>
                <a:gd name="T40" fmla="*/ 34 w 45"/>
                <a:gd name="T41" fmla="*/ 16 h 61"/>
                <a:gd name="T42" fmla="*/ 31 w 45"/>
                <a:gd name="T43" fmla="*/ 12 h 61"/>
                <a:gd name="T44" fmla="*/ 27 w 45"/>
                <a:gd name="T45" fmla="*/ 10 h 61"/>
                <a:gd name="T46" fmla="*/ 22 w 45"/>
                <a:gd name="T47" fmla="*/ 9 h 61"/>
                <a:gd name="T48" fmla="*/ 18 w 45"/>
                <a:gd name="T49" fmla="*/ 10 h 61"/>
                <a:gd name="T50" fmla="*/ 14 w 45"/>
                <a:gd name="T51" fmla="*/ 12 h 61"/>
                <a:gd name="T52" fmla="*/ 11 w 45"/>
                <a:gd name="T53" fmla="*/ 16 h 61"/>
                <a:gd name="T54" fmla="*/ 10 w 45"/>
                <a:gd name="T55" fmla="*/ 22 h 61"/>
                <a:gd name="T56" fmla="*/ 10 w 45"/>
                <a:gd name="T57" fmla="*/ 39 h 61"/>
                <a:gd name="T58" fmla="*/ 11 w 45"/>
                <a:gd name="T59" fmla="*/ 45 h 61"/>
                <a:gd name="T60" fmla="*/ 14 w 45"/>
                <a:gd name="T61" fmla="*/ 49 h 61"/>
                <a:gd name="T62" fmla="*/ 18 w 45"/>
                <a:gd name="T63" fmla="*/ 51 h 61"/>
                <a:gd name="T64" fmla="*/ 22 w 45"/>
                <a:gd name="T65" fmla="*/ 52 h 61"/>
                <a:gd name="T66" fmla="*/ 27 w 45"/>
                <a:gd name="T67" fmla="*/ 51 h 61"/>
                <a:gd name="T68" fmla="*/ 31 w 45"/>
                <a:gd name="T69" fmla="*/ 49 h 61"/>
                <a:gd name="T70" fmla="*/ 34 w 45"/>
                <a:gd name="T71" fmla="*/ 45 h 61"/>
                <a:gd name="T72" fmla="*/ 35 w 45"/>
                <a:gd name="T73" fmla="*/ 39 h 61"/>
                <a:gd name="T74" fmla="*/ 35 w 45"/>
                <a:gd name="T75" fmla="*/ 2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61">
                  <a:moveTo>
                    <a:pt x="45" y="41"/>
                  </a:moveTo>
                  <a:cubicBezTo>
                    <a:pt x="45" y="44"/>
                    <a:pt x="44" y="47"/>
                    <a:pt x="43" y="49"/>
                  </a:cubicBezTo>
                  <a:cubicBezTo>
                    <a:pt x="42" y="52"/>
                    <a:pt x="40" y="54"/>
                    <a:pt x="38" y="55"/>
                  </a:cubicBezTo>
                  <a:cubicBezTo>
                    <a:pt x="36" y="57"/>
                    <a:pt x="34" y="58"/>
                    <a:pt x="31" y="59"/>
                  </a:cubicBezTo>
                  <a:cubicBezTo>
                    <a:pt x="28" y="60"/>
                    <a:pt x="26" y="61"/>
                    <a:pt x="22" y="61"/>
                  </a:cubicBezTo>
                  <a:cubicBezTo>
                    <a:pt x="19" y="61"/>
                    <a:pt x="16" y="60"/>
                    <a:pt x="14" y="59"/>
                  </a:cubicBezTo>
                  <a:cubicBezTo>
                    <a:pt x="11" y="58"/>
                    <a:pt x="9" y="57"/>
                    <a:pt x="7" y="55"/>
                  </a:cubicBezTo>
                  <a:cubicBezTo>
                    <a:pt x="5" y="54"/>
                    <a:pt x="3" y="52"/>
                    <a:pt x="2" y="49"/>
                  </a:cubicBezTo>
                  <a:cubicBezTo>
                    <a:pt x="1" y="47"/>
                    <a:pt x="0" y="44"/>
                    <a:pt x="0" y="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3" y="9"/>
                    <a:pt x="5" y="7"/>
                    <a:pt x="7" y="6"/>
                  </a:cubicBezTo>
                  <a:cubicBezTo>
                    <a:pt x="9" y="4"/>
                    <a:pt x="11" y="3"/>
                    <a:pt x="14" y="2"/>
                  </a:cubicBezTo>
                  <a:cubicBezTo>
                    <a:pt x="17" y="1"/>
                    <a:pt x="19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4" y="3"/>
                    <a:pt x="36" y="4"/>
                    <a:pt x="38" y="6"/>
                  </a:cubicBezTo>
                  <a:cubicBezTo>
                    <a:pt x="40" y="7"/>
                    <a:pt x="42" y="9"/>
                    <a:pt x="43" y="12"/>
                  </a:cubicBezTo>
                  <a:cubicBezTo>
                    <a:pt x="44" y="14"/>
                    <a:pt x="45" y="17"/>
                    <a:pt x="45" y="20"/>
                  </a:cubicBezTo>
                  <a:lnTo>
                    <a:pt x="45" y="41"/>
                  </a:lnTo>
                  <a:close/>
                  <a:moveTo>
                    <a:pt x="35" y="22"/>
                  </a:moveTo>
                  <a:cubicBezTo>
                    <a:pt x="35" y="19"/>
                    <a:pt x="35" y="18"/>
                    <a:pt x="34" y="16"/>
                  </a:cubicBezTo>
                  <a:cubicBezTo>
                    <a:pt x="33" y="15"/>
                    <a:pt x="32" y="13"/>
                    <a:pt x="31" y="12"/>
                  </a:cubicBezTo>
                  <a:cubicBezTo>
                    <a:pt x="30" y="11"/>
                    <a:pt x="29" y="11"/>
                    <a:pt x="27" y="10"/>
                  </a:cubicBezTo>
                  <a:cubicBezTo>
                    <a:pt x="26" y="10"/>
                    <a:pt x="24" y="9"/>
                    <a:pt x="22" y="9"/>
                  </a:cubicBezTo>
                  <a:cubicBezTo>
                    <a:pt x="21" y="9"/>
                    <a:pt x="19" y="10"/>
                    <a:pt x="18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3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2"/>
                    <a:pt x="10" y="44"/>
                    <a:pt x="11" y="45"/>
                  </a:cubicBezTo>
                  <a:cubicBezTo>
                    <a:pt x="12" y="47"/>
                    <a:pt x="13" y="48"/>
                    <a:pt x="14" y="49"/>
                  </a:cubicBezTo>
                  <a:cubicBezTo>
                    <a:pt x="15" y="50"/>
                    <a:pt x="16" y="51"/>
                    <a:pt x="18" y="51"/>
                  </a:cubicBezTo>
                  <a:cubicBezTo>
                    <a:pt x="19" y="51"/>
                    <a:pt x="21" y="52"/>
                    <a:pt x="22" y="52"/>
                  </a:cubicBezTo>
                  <a:cubicBezTo>
                    <a:pt x="24" y="52"/>
                    <a:pt x="26" y="51"/>
                    <a:pt x="27" y="51"/>
                  </a:cubicBezTo>
                  <a:cubicBezTo>
                    <a:pt x="29" y="51"/>
                    <a:pt x="30" y="50"/>
                    <a:pt x="31" y="49"/>
                  </a:cubicBezTo>
                  <a:cubicBezTo>
                    <a:pt x="32" y="48"/>
                    <a:pt x="33" y="47"/>
                    <a:pt x="34" y="45"/>
                  </a:cubicBezTo>
                  <a:cubicBezTo>
                    <a:pt x="35" y="44"/>
                    <a:pt x="35" y="42"/>
                    <a:pt x="35" y="39"/>
                  </a:cubicBezTo>
                  <a:lnTo>
                    <a:pt x="3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2" name="Freeform 19"/>
            <p:cNvSpPr>
              <a:spLocks/>
            </p:cNvSpPr>
            <p:nvPr userDrawn="1"/>
          </p:nvSpPr>
          <p:spPr bwMode="auto">
            <a:xfrm>
              <a:off x="6329" y="133"/>
              <a:ext cx="39" cy="62"/>
            </a:xfrm>
            <a:custGeom>
              <a:avLst/>
              <a:gdLst>
                <a:gd name="T0" fmla="*/ 34 w 39"/>
                <a:gd name="T1" fmla="*/ 14 h 61"/>
                <a:gd name="T2" fmla="*/ 29 w 39"/>
                <a:gd name="T3" fmla="*/ 10 h 61"/>
                <a:gd name="T4" fmla="*/ 22 w 39"/>
                <a:gd name="T5" fmla="*/ 9 h 61"/>
                <a:gd name="T6" fmla="*/ 18 w 39"/>
                <a:gd name="T7" fmla="*/ 10 h 61"/>
                <a:gd name="T8" fmla="*/ 14 w 39"/>
                <a:gd name="T9" fmla="*/ 12 h 61"/>
                <a:gd name="T10" fmla="*/ 11 w 39"/>
                <a:gd name="T11" fmla="*/ 16 h 61"/>
                <a:gd name="T12" fmla="*/ 10 w 39"/>
                <a:gd name="T13" fmla="*/ 22 h 61"/>
                <a:gd name="T14" fmla="*/ 10 w 39"/>
                <a:gd name="T15" fmla="*/ 39 h 61"/>
                <a:gd name="T16" fmla="*/ 11 w 39"/>
                <a:gd name="T17" fmla="*/ 45 h 61"/>
                <a:gd name="T18" fmla="*/ 14 w 39"/>
                <a:gd name="T19" fmla="*/ 49 h 61"/>
                <a:gd name="T20" fmla="*/ 18 w 39"/>
                <a:gd name="T21" fmla="*/ 51 h 61"/>
                <a:gd name="T22" fmla="*/ 22 w 39"/>
                <a:gd name="T23" fmla="*/ 52 h 61"/>
                <a:gd name="T24" fmla="*/ 28 w 39"/>
                <a:gd name="T25" fmla="*/ 51 h 61"/>
                <a:gd name="T26" fmla="*/ 35 w 39"/>
                <a:gd name="T27" fmla="*/ 48 h 61"/>
                <a:gd name="T28" fmla="*/ 39 w 39"/>
                <a:gd name="T29" fmla="*/ 55 h 61"/>
                <a:gd name="T30" fmla="*/ 32 w 39"/>
                <a:gd name="T31" fmla="*/ 59 h 61"/>
                <a:gd name="T32" fmla="*/ 22 w 39"/>
                <a:gd name="T33" fmla="*/ 61 h 61"/>
                <a:gd name="T34" fmla="*/ 14 w 39"/>
                <a:gd name="T35" fmla="*/ 59 h 61"/>
                <a:gd name="T36" fmla="*/ 7 w 39"/>
                <a:gd name="T37" fmla="*/ 56 h 61"/>
                <a:gd name="T38" fmla="*/ 2 w 39"/>
                <a:gd name="T39" fmla="*/ 50 h 61"/>
                <a:gd name="T40" fmla="*/ 0 w 39"/>
                <a:gd name="T41" fmla="*/ 41 h 61"/>
                <a:gd name="T42" fmla="*/ 0 w 39"/>
                <a:gd name="T43" fmla="*/ 20 h 61"/>
                <a:gd name="T44" fmla="*/ 2 w 39"/>
                <a:gd name="T45" fmla="*/ 11 h 61"/>
                <a:gd name="T46" fmla="*/ 7 w 39"/>
                <a:gd name="T47" fmla="*/ 5 h 61"/>
                <a:gd name="T48" fmla="*/ 14 w 39"/>
                <a:gd name="T49" fmla="*/ 2 h 61"/>
                <a:gd name="T50" fmla="*/ 22 w 39"/>
                <a:gd name="T51" fmla="*/ 0 h 61"/>
                <a:gd name="T52" fmla="*/ 31 w 39"/>
                <a:gd name="T53" fmla="*/ 2 h 61"/>
                <a:gd name="T54" fmla="*/ 39 w 39"/>
                <a:gd name="T55" fmla="*/ 6 h 61"/>
                <a:gd name="T56" fmla="*/ 34 w 39"/>
                <a:gd name="T57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61">
                  <a:moveTo>
                    <a:pt x="34" y="14"/>
                  </a:moveTo>
                  <a:cubicBezTo>
                    <a:pt x="33" y="12"/>
                    <a:pt x="31" y="11"/>
                    <a:pt x="29" y="10"/>
                  </a:cubicBezTo>
                  <a:cubicBezTo>
                    <a:pt x="26" y="10"/>
                    <a:pt x="24" y="9"/>
                    <a:pt x="22" y="9"/>
                  </a:cubicBezTo>
                  <a:cubicBezTo>
                    <a:pt x="21" y="9"/>
                    <a:pt x="19" y="10"/>
                    <a:pt x="18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3" y="13"/>
                    <a:pt x="12" y="14"/>
                    <a:pt x="11" y="16"/>
                  </a:cubicBezTo>
                  <a:cubicBezTo>
                    <a:pt x="10" y="18"/>
                    <a:pt x="10" y="19"/>
                    <a:pt x="10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2"/>
                    <a:pt x="10" y="44"/>
                    <a:pt x="11" y="45"/>
                  </a:cubicBezTo>
                  <a:cubicBezTo>
                    <a:pt x="12" y="47"/>
                    <a:pt x="13" y="48"/>
                    <a:pt x="14" y="49"/>
                  </a:cubicBezTo>
                  <a:cubicBezTo>
                    <a:pt x="15" y="50"/>
                    <a:pt x="16" y="51"/>
                    <a:pt x="18" y="51"/>
                  </a:cubicBezTo>
                  <a:cubicBezTo>
                    <a:pt x="19" y="51"/>
                    <a:pt x="21" y="52"/>
                    <a:pt x="22" y="52"/>
                  </a:cubicBezTo>
                  <a:cubicBezTo>
                    <a:pt x="24" y="52"/>
                    <a:pt x="26" y="51"/>
                    <a:pt x="28" y="51"/>
                  </a:cubicBezTo>
                  <a:cubicBezTo>
                    <a:pt x="31" y="50"/>
                    <a:pt x="33" y="49"/>
                    <a:pt x="35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7" y="57"/>
                    <a:pt x="35" y="58"/>
                    <a:pt x="32" y="59"/>
                  </a:cubicBezTo>
                  <a:cubicBezTo>
                    <a:pt x="29" y="60"/>
                    <a:pt x="25" y="61"/>
                    <a:pt x="22" y="61"/>
                  </a:cubicBezTo>
                  <a:cubicBezTo>
                    <a:pt x="19" y="61"/>
                    <a:pt x="16" y="60"/>
                    <a:pt x="14" y="59"/>
                  </a:cubicBezTo>
                  <a:cubicBezTo>
                    <a:pt x="11" y="59"/>
                    <a:pt x="9" y="57"/>
                    <a:pt x="7" y="56"/>
                  </a:cubicBezTo>
                  <a:cubicBezTo>
                    <a:pt x="5" y="54"/>
                    <a:pt x="3" y="52"/>
                    <a:pt x="2" y="50"/>
                  </a:cubicBezTo>
                  <a:cubicBezTo>
                    <a:pt x="1" y="47"/>
                    <a:pt x="0" y="45"/>
                    <a:pt x="0" y="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1" y="14"/>
                    <a:pt x="2" y="11"/>
                  </a:cubicBezTo>
                  <a:cubicBezTo>
                    <a:pt x="3" y="9"/>
                    <a:pt x="5" y="7"/>
                    <a:pt x="7" y="5"/>
                  </a:cubicBezTo>
                  <a:cubicBezTo>
                    <a:pt x="9" y="4"/>
                    <a:pt x="11" y="3"/>
                    <a:pt x="14" y="2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4" y="3"/>
                    <a:pt x="37" y="4"/>
                    <a:pt x="39" y="6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3" name="Freeform 20"/>
            <p:cNvSpPr>
              <a:spLocks/>
            </p:cNvSpPr>
            <p:nvPr userDrawn="1"/>
          </p:nvSpPr>
          <p:spPr bwMode="auto">
            <a:xfrm>
              <a:off x="6372" y="134"/>
              <a:ext cx="45" cy="61"/>
            </a:xfrm>
            <a:custGeom>
              <a:avLst/>
              <a:gdLst>
                <a:gd name="T0" fmla="*/ 27 w 45"/>
                <a:gd name="T1" fmla="*/ 47 h 60"/>
                <a:gd name="T2" fmla="*/ 24 w 45"/>
                <a:gd name="T3" fmla="*/ 54 h 60"/>
                <a:gd name="T4" fmla="*/ 21 w 45"/>
                <a:gd name="T5" fmla="*/ 57 h 60"/>
                <a:gd name="T6" fmla="*/ 17 w 45"/>
                <a:gd name="T7" fmla="*/ 59 h 60"/>
                <a:gd name="T8" fmla="*/ 13 w 45"/>
                <a:gd name="T9" fmla="*/ 60 h 60"/>
                <a:gd name="T10" fmla="*/ 6 w 45"/>
                <a:gd name="T11" fmla="*/ 60 h 60"/>
                <a:gd name="T12" fmla="*/ 6 w 45"/>
                <a:gd name="T13" fmla="*/ 51 h 60"/>
                <a:gd name="T14" fmla="*/ 11 w 45"/>
                <a:gd name="T15" fmla="*/ 51 h 60"/>
                <a:gd name="T16" fmla="*/ 15 w 45"/>
                <a:gd name="T17" fmla="*/ 51 h 60"/>
                <a:gd name="T18" fmla="*/ 17 w 45"/>
                <a:gd name="T19" fmla="*/ 48 h 60"/>
                <a:gd name="T20" fmla="*/ 18 w 45"/>
                <a:gd name="T21" fmla="*/ 46 h 60"/>
                <a:gd name="T22" fmla="*/ 9 w 45"/>
                <a:gd name="T23" fmla="*/ 23 h 60"/>
                <a:gd name="T24" fmla="*/ 0 w 45"/>
                <a:gd name="T25" fmla="*/ 0 h 60"/>
                <a:gd name="T26" fmla="*/ 10 w 45"/>
                <a:gd name="T27" fmla="*/ 0 h 60"/>
                <a:gd name="T28" fmla="*/ 11 w 45"/>
                <a:gd name="T29" fmla="*/ 3 h 60"/>
                <a:gd name="T30" fmla="*/ 14 w 45"/>
                <a:gd name="T31" fmla="*/ 10 h 60"/>
                <a:gd name="T32" fmla="*/ 16 w 45"/>
                <a:gd name="T33" fmla="*/ 17 h 60"/>
                <a:gd name="T34" fmla="*/ 19 w 45"/>
                <a:gd name="T35" fmla="*/ 25 h 60"/>
                <a:gd name="T36" fmla="*/ 21 w 45"/>
                <a:gd name="T37" fmla="*/ 31 h 60"/>
                <a:gd name="T38" fmla="*/ 23 w 45"/>
                <a:gd name="T39" fmla="*/ 34 h 60"/>
                <a:gd name="T40" fmla="*/ 23 w 45"/>
                <a:gd name="T41" fmla="*/ 34 h 60"/>
                <a:gd name="T42" fmla="*/ 24 w 45"/>
                <a:gd name="T43" fmla="*/ 30 h 60"/>
                <a:gd name="T44" fmla="*/ 27 w 45"/>
                <a:gd name="T45" fmla="*/ 24 h 60"/>
                <a:gd name="T46" fmla="*/ 29 w 45"/>
                <a:gd name="T47" fmla="*/ 17 h 60"/>
                <a:gd name="T48" fmla="*/ 32 w 45"/>
                <a:gd name="T49" fmla="*/ 10 h 60"/>
                <a:gd name="T50" fmla="*/ 34 w 45"/>
                <a:gd name="T51" fmla="*/ 4 h 60"/>
                <a:gd name="T52" fmla="*/ 35 w 45"/>
                <a:gd name="T53" fmla="*/ 0 h 60"/>
                <a:gd name="T54" fmla="*/ 45 w 45"/>
                <a:gd name="T55" fmla="*/ 0 h 60"/>
                <a:gd name="T56" fmla="*/ 27 w 45"/>
                <a:gd name="T57" fmla="*/ 4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5" h="60">
                  <a:moveTo>
                    <a:pt x="27" y="47"/>
                  </a:moveTo>
                  <a:cubicBezTo>
                    <a:pt x="26" y="50"/>
                    <a:pt x="25" y="52"/>
                    <a:pt x="24" y="54"/>
                  </a:cubicBezTo>
                  <a:cubicBezTo>
                    <a:pt x="23" y="55"/>
                    <a:pt x="22" y="56"/>
                    <a:pt x="21" y="57"/>
                  </a:cubicBezTo>
                  <a:cubicBezTo>
                    <a:pt x="20" y="58"/>
                    <a:pt x="18" y="59"/>
                    <a:pt x="17" y="59"/>
                  </a:cubicBezTo>
                  <a:cubicBezTo>
                    <a:pt x="16" y="60"/>
                    <a:pt x="14" y="60"/>
                    <a:pt x="13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3" y="51"/>
                    <a:pt x="14" y="51"/>
                    <a:pt x="15" y="51"/>
                  </a:cubicBezTo>
                  <a:cubicBezTo>
                    <a:pt x="16" y="50"/>
                    <a:pt x="16" y="49"/>
                    <a:pt x="17" y="48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38"/>
                    <a:pt x="12" y="31"/>
                    <a:pt x="9" y="23"/>
                  </a:cubicBezTo>
                  <a:cubicBezTo>
                    <a:pt x="6" y="15"/>
                    <a:pt x="3" y="8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2"/>
                    <a:pt x="11" y="3"/>
                  </a:cubicBezTo>
                  <a:cubicBezTo>
                    <a:pt x="12" y="5"/>
                    <a:pt x="13" y="7"/>
                    <a:pt x="14" y="10"/>
                  </a:cubicBezTo>
                  <a:cubicBezTo>
                    <a:pt x="14" y="12"/>
                    <a:pt x="15" y="14"/>
                    <a:pt x="16" y="17"/>
                  </a:cubicBezTo>
                  <a:cubicBezTo>
                    <a:pt x="17" y="20"/>
                    <a:pt x="18" y="22"/>
                    <a:pt x="19" y="25"/>
                  </a:cubicBezTo>
                  <a:cubicBezTo>
                    <a:pt x="20" y="27"/>
                    <a:pt x="21" y="29"/>
                    <a:pt x="21" y="31"/>
                  </a:cubicBezTo>
                  <a:cubicBezTo>
                    <a:pt x="22" y="33"/>
                    <a:pt x="22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4" y="32"/>
                    <a:pt x="24" y="30"/>
                  </a:cubicBezTo>
                  <a:cubicBezTo>
                    <a:pt x="25" y="29"/>
                    <a:pt x="26" y="26"/>
                    <a:pt x="27" y="24"/>
                  </a:cubicBezTo>
                  <a:cubicBezTo>
                    <a:pt x="27" y="22"/>
                    <a:pt x="28" y="19"/>
                    <a:pt x="29" y="17"/>
                  </a:cubicBezTo>
                  <a:cubicBezTo>
                    <a:pt x="30" y="14"/>
                    <a:pt x="31" y="12"/>
                    <a:pt x="32" y="10"/>
                  </a:cubicBezTo>
                  <a:cubicBezTo>
                    <a:pt x="33" y="8"/>
                    <a:pt x="33" y="6"/>
                    <a:pt x="34" y="4"/>
                  </a:cubicBezTo>
                  <a:cubicBezTo>
                    <a:pt x="35" y="2"/>
                    <a:pt x="35" y="1"/>
                    <a:pt x="35" y="0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27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4" name="Freeform 21"/>
            <p:cNvSpPr>
              <a:spLocks noEditPoints="1"/>
            </p:cNvSpPr>
            <p:nvPr userDrawn="1"/>
          </p:nvSpPr>
          <p:spPr bwMode="auto">
            <a:xfrm>
              <a:off x="6419" y="134"/>
              <a:ext cx="57" cy="73"/>
            </a:xfrm>
            <a:custGeom>
              <a:avLst/>
              <a:gdLst>
                <a:gd name="T0" fmla="*/ 4 w 57"/>
                <a:gd name="T1" fmla="*/ 50 h 72"/>
                <a:gd name="T2" fmla="*/ 7 w 57"/>
                <a:gd name="T3" fmla="*/ 47 h 72"/>
                <a:gd name="T4" fmla="*/ 10 w 57"/>
                <a:gd name="T5" fmla="*/ 42 h 72"/>
                <a:gd name="T6" fmla="*/ 11 w 57"/>
                <a:gd name="T7" fmla="*/ 34 h 72"/>
                <a:gd name="T8" fmla="*/ 12 w 57"/>
                <a:gd name="T9" fmla="*/ 24 h 72"/>
                <a:gd name="T10" fmla="*/ 13 w 57"/>
                <a:gd name="T11" fmla="*/ 0 h 72"/>
                <a:gd name="T12" fmla="*/ 52 w 57"/>
                <a:gd name="T13" fmla="*/ 0 h 72"/>
                <a:gd name="T14" fmla="*/ 52 w 57"/>
                <a:gd name="T15" fmla="*/ 25 h 72"/>
                <a:gd name="T16" fmla="*/ 52 w 57"/>
                <a:gd name="T17" fmla="*/ 50 h 72"/>
                <a:gd name="T18" fmla="*/ 57 w 57"/>
                <a:gd name="T19" fmla="*/ 50 h 72"/>
                <a:gd name="T20" fmla="*/ 57 w 57"/>
                <a:gd name="T21" fmla="*/ 72 h 72"/>
                <a:gd name="T22" fmla="*/ 47 w 57"/>
                <a:gd name="T23" fmla="*/ 72 h 72"/>
                <a:gd name="T24" fmla="*/ 47 w 57"/>
                <a:gd name="T25" fmla="*/ 59 h 72"/>
                <a:gd name="T26" fmla="*/ 9 w 57"/>
                <a:gd name="T27" fmla="*/ 59 h 72"/>
                <a:gd name="T28" fmla="*/ 9 w 57"/>
                <a:gd name="T29" fmla="*/ 72 h 72"/>
                <a:gd name="T30" fmla="*/ 0 w 57"/>
                <a:gd name="T31" fmla="*/ 72 h 72"/>
                <a:gd name="T32" fmla="*/ 0 w 57"/>
                <a:gd name="T33" fmla="*/ 50 h 72"/>
                <a:gd name="T34" fmla="*/ 4 w 57"/>
                <a:gd name="T35" fmla="*/ 50 h 72"/>
                <a:gd name="T36" fmla="*/ 22 w 57"/>
                <a:gd name="T37" fmla="*/ 9 h 72"/>
                <a:gd name="T38" fmla="*/ 21 w 57"/>
                <a:gd name="T39" fmla="*/ 24 h 72"/>
                <a:gd name="T40" fmla="*/ 21 w 57"/>
                <a:gd name="T41" fmla="*/ 33 h 72"/>
                <a:gd name="T42" fmla="*/ 20 w 57"/>
                <a:gd name="T43" fmla="*/ 40 h 72"/>
                <a:gd name="T44" fmla="*/ 18 w 57"/>
                <a:gd name="T45" fmla="*/ 46 h 72"/>
                <a:gd name="T46" fmla="*/ 16 w 57"/>
                <a:gd name="T47" fmla="*/ 50 h 72"/>
                <a:gd name="T48" fmla="*/ 42 w 57"/>
                <a:gd name="T49" fmla="*/ 50 h 72"/>
                <a:gd name="T50" fmla="*/ 42 w 57"/>
                <a:gd name="T51" fmla="*/ 9 h 72"/>
                <a:gd name="T52" fmla="*/ 22 w 57"/>
                <a:gd name="T53" fmla="*/ 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2">
                  <a:moveTo>
                    <a:pt x="4" y="50"/>
                  </a:moveTo>
                  <a:cubicBezTo>
                    <a:pt x="5" y="49"/>
                    <a:pt x="6" y="48"/>
                    <a:pt x="7" y="47"/>
                  </a:cubicBezTo>
                  <a:cubicBezTo>
                    <a:pt x="8" y="45"/>
                    <a:pt x="9" y="44"/>
                    <a:pt x="10" y="42"/>
                  </a:cubicBezTo>
                  <a:cubicBezTo>
                    <a:pt x="10" y="40"/>
                    <a:pt x="11" y="37"/>
                    <a:pt x="11" y="34"/>
                  </a:cubicBezTo>
                  <a:cubicBezTo>
                    <a:pt x="12" y="31"/>
                    <a:pt x="12" y="28"/>
                    <a:pt x="12" y="2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8"/>
                    <a:pt x="52" y="17"/>
                    <a:pt x="52" y="25"/>
                  </a:cubicBezTo>
                  <a:cubicBezTo>
                    <a:pt x="52" y="34"/>
                    <a:pt x="52" y="42"/>
                    <a:pt x="52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4" y="50"/>
                  </a:lnTo>
                  <a:close/>
                  <a:moveTo>
                    <a:pt x="22" y="9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7"/>
                    <a:pt x="21" y="30"/>
                    <a:pt x="21" y="33"/>
                  </a:cubicBezTo>
                  <a:cubicBezTo>
                    <a:pt x="20" y="35"/>
                    <a:pt x="20" y="38"/>
                    <a:pt x="20" y="40"/>
                  </a:cubicBezTo>
                  <a:cubicBezTo>
                    <a:pt x="19" y="42"/>
                    <a:pt x="19" y="44"/>
                    <a:pt x="18" y="46"/>
                  </a:cubicBezTo>
                  <a:cubicBezTo>
                    <a:pt x="18" y="47"/>
                    <a:pt x="17" y="49"/>
                    <a:pt x="16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9"/>
                    <a:pt x="42" y="9"/>
                    <a:pt x="42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5" name="Freeform 22"/>
            <p:cNvSpPr>
              <a:spLocks noEditPoints="1"/>
            </p:cNvSpPr>
            <p:nvPr userDrawn="1"/>
          </p:nvSpPr>
          <p:spPr bwMode="auto">
            <a:xfrm>
              <a:off x="6479" y="134"/>
              <a:ext cx="52" cy="60"/>
            </a:xfrm>
            <a:custGeom>
              <a:avLst/>
              <a:gdLst>
                <a:gd name="T0" fmla="*/ 37 w 52"/>
                <a:gd name="T1" fmla="*/ 47 h 60"/>
                <a:gd name="T2" fmla="*/ 15 w 52"/>
                <a:gd name="T3" fmla="*/ 47 h 60"/>
                <a:gd name="T4" fmla="*/ 11 w 52"/>
                <a:gd name="T5" fmla="*/ 60 h 60"/>
                <a:gd name="T6" fmla="*/ 0 w 52"/>
                <a:gd name="T7" fmla="*/ 60 h 60"/>
                <a:gd name="T8" fmla="*/ 21 w 52"/>
                <a:gd name="T9" fmla="*/ 0 h 60"/>
                <a:gd name="T10" fmla="*/ 31 w 52"/>
                <a:gd name="T11" fmla="*/ 0 h 60"/>
                <a:gd name="T12" fmla="*/ 52 w 52"/>
                <a:gd name="T13" fmla="*/ 60 h 60"/>
                <a:gd name="T14" fmla="*/ 41 w 52"/>
                <a:gd name="T15" fmla="*/ 60 h 60"/>
                <a:gd name="T16" fmla="*/ 37 w 52"/>
                <a:gd name="T17" fmla="*/ 47 h 60"/>
                <a:gd name="T18" fmla="*/ 18 w 52"/>
                <a:gd name="T19" fmla="*/ 39 h 60"/>
                <a:gd name="T20" fmla="*/ 34 w 52"/>
                <a:gd name="T21" fmla="*/ 39 h 60"/>
                <a:gd name="T22" fmla="*/ 31 w 52"/>
                <a:gd name="T23" fmla="*/ 27 h 60"/>
                <a:gd name="T24" fmla="*/ 26 w 52"/>
                <a:gd name="T25" fmla="*/ 12 h 60"/>
                <a:gd name="T26" fmla="*/ 26 w 52"/>
                <a:gd name="T27" fmla="*/ 12 h 60"/>
                <a:gd name="T28" fmla="*/ 21 w 52"/>
                <a:gd name="T29" fmla="*/ 26 h 60"/>
                <a:gd name="T30" fmla="*/ 18 w 52"/>
                <a:gd name="T3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60">
                  <a:moveTo>
                    <a:pt x="37" y="47"/>
                  </a:moveTo>
                  <a:lnTo>
                    <a:pt x="15" y="47"/>
                  </a:lnTo>
                  <a:lnTo>
                    <a:pt x="11" y="60"/>
                  </a:lnTo>
                  <a:lnTo>
                    <a:pt x="0" y="60"/>
                  </a:lnTo>
                  <a:lnTo>
                    <a:pt x="21" y="0"/>
                  </a:lnTo>
                  <a:lnTo>
                    <a:pt x="31" y="0"/>
                  </a:lnTo>
                  <a:lnTo>
                    <a:pt x="52" y="60"/>
                  </a:lnTo>
                  <a:lnTo>
                    <a:pt x="41" y="60"/>
                  </a:lnTo>
                  <a:lnTo>
                    <a:pt x="37" y="47"/>
                  </a:lnTo>
                  <a:close/>
                  <a:moveTo>
                    <a:pt x="18" y="39"/>
                  </a:moveTo>
                  <a:lnTo>
                    <a:pt x="34" y="39"/>
                  </a:lnTo>
                  <a:lnTo>
                    <a:pt x="31" y="27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1" y="26"/>
                  </a:lnTo>
                  <a:lnTo>
                    <a:pt x="18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6" name="Freeform 23"/>
            <p:cNvSpPr>
              <a:spLocks noEditPoints="1"/>
            </p:cNvSpPr>
            <p:nvPr userDrawn="1"/>
          </p:nvSpPr>
          <p:spPr bwMode="auto">
            <a:xfrm>
              <a:off x="6536" y="134"/>
              <a:ext cx="44" cy="60"/>
            </a:xfrm>
            <a:custGeom>
              <a:avLst/>
              <a:gdLst>
                <a:gd name="T0" fmla="*/ 26 w 43"/>
                <a:gd name="T1" fmla="*/ 0 h 59"/>
                <a:gd name="T2" fmla="*/ 33 w 43"/>
                <a:gd name="T3" fmla="*/ 2 h 59"/>
                <a:gd name="T4" fmla="*/ 38 w 43"/>
                <a:gd name="T5" fmla="*/ 6 h 59"/>
                <a:gd name="T6" fmla="*/ 42 w 43"/>
                <a:gd name="T7" fmla="*/ 12 h 59"/>
                <a:gd name="T8" fmla="*/ 43 w 43"/>
                <a:gd name="T9" fmla="*/ 18 h 59"/>
                <a:gd name="T10" fmla="*/ 41 w 43"/>
                <a:gd name="T11" fmla="*/ 24 h 59"/>
                <a:gd name="T12" fmla="*/ 38 w 43"/>
                <a:gd name="T13" fmla="*/ 30 h 59"/>
                <a:gd name="T14" fmla="*/ 33 w 43"/>
                <a:gd name="T15" fmla="*/ 34 h 59"/>
                <a:gd name="T16" fmla="*/ 26 w 43"/>
                <a:gd name="T17" fmla="*/ 36 h 59"/>
                <a:gd name="T18" fmla="*/ 10 w 43"/>
                <a:gd name="T19" fmla="*/ 36 h 59"/>
                <a:gd name="T20" fmla="*/ 10 w 43"/>
                <a:gd name="T21" fmla="*/ 59 h 59"/>
                <a:gd name="T22" fmla="*/ 0 w 43"/>
                <a:gd name="T23" fmla="*/ 59 h 59"/>
                <a:gd name="T24" fmla="*/ 0 w 43"/>
                <a:gd name="T25" fmla="*/ 0 h 59"/>
                <a:gd name="T26" fmla="*/ 26 w 43"/>
                <a:gd name="T27" fmla="*/ 0 h 59"/>
                <a:gd name="T28" fmla="*/ 10 w 43"/>
                <a:gd name="T29" fmla="*/ 27 h 59"/>
                <a:gd name="T30" fmla="*/ 24 w 43"/>
                <a:gd name="T31" fmla="*/ 27 h 59"/>
                <a:gd name="T32" fmla="*/ 30 w 43"/>
                <a:gd name="T33" fmla="*/ 25 h 59"/>
                <a:gd name="T34" fmla="*/ 33 w 43"/>
                <a:gd name="T35" fmla="*/ 18 h 59"/>
                <a:gd name="T36" fmla="*/ 30 w 43"/>
                <a:gd name="T37" fmla="*/ 11 h 59"/>
                <a:gd name="T38" fmla="*/ 24 w 43"/>
                <a:gd name="T39" fmla="*/ 9 h 59"/>
                <a:gd name="T40" fmla="*/ 10 w 43"/>
                <a:gd name="T41" fmla="*/ 9 h 59"/>
                <a:gd name="T42" fmla="*/ 10 w 43"/>
                <a:gd name="T43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59">
                  <a:moveTo>
                    <a:pt x="26" y="0"/>
                  </a:moveTo>
                  <a:cubicBezTo>
                    <a:pt x="29" y="0"/>
                    <a:pt x="31" y="1"/>
                    <a:pt x="33" y="2"/>
                  </a:cubicBezTo>
                  <a:cubicBezTo>
                    <a:pt x="35" y="3"/>
                    <a:pt x="37" y="4"/>
                    <a:pt x="38" y="6"/>
                  </a:cubicBezTo>
                  <a:cubicBezTo>
                    <a:pt x="40" y="8"/>
                    <a:pt x="41" y="9"/>
                    <a:pt x="42" y="12"/>
                  </a:cubicBezTo>
                  <a:cubicBezTo>
                    <a:pt x="42" y="14"/>
                    <a:pt x="43" y="16"/>
                    <a:pt x="43" y="18"/>
                  </a:cubicBezTo>
                  <a:cubicBezTo>
                    <a:pt x="43" y="20"/>
                    <a:pt x="42" y="22"/>
                    <a:pt x="41" y="24"/>
                  </a:cubicBezTo>
                  <a:cubicBezTo>
                    <a:pt x="41" y="27"/>
                    <a:pt x="40" y="28"/>
                    <a:pt x="38" y="30"/>
                  </a:cubicBezTo>
                  <a:cubicBezTo>
                    <a:pt x="37" y="32"/>
                    <a:pt x="35" y="33"/>
                    <a:pt x="33" y="34"/>
                  </a:cubicBezTo>
                  <a:cubicBezTo>
                    <a:pt x="31" y="36"/>
                    <a:pt x="28" y="36"/>
                    <a:pt x="26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6" y="0"/>
                  </a:lnTo>
                  <a:close/>
                  <a:moveTo>
                    <a:pt x="10" y="27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7" y="27"/>
                    <a:pt x="29" y="26"/>
                    <a:pt x="30" y="25"/>
                  </a:cubicBezTo>
                  <a:cubicBezTo>
                    <a:pt x="32" y="23"/>
                    <a:pt x="33" y="21"/>
                    <a:pt x="33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4" y="9"/>
                  </a:cubicBezTo>
                  <a:cubicBezTo>
                    <a:pt x="10" y="9"/>
                    <a:pt x="10" y="9"/>
                    <a:pt x="10" y="9"/>
                  </a:cubicBezTo>
                  <a:lnTo>
                    <a:pt x="1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7" name="Freeform 24"/>
            <p:cNvSpPr>
              <a:spLocks/>
            </p:cNvSpPr>
            <p:nvPr userDrawn="1"/>
          </p:nvSpPr>
          <p:spPr bwMode="auto">
            <a:xfrm>
              <a:off x="6586" y="133"/>
              <a:ext cx="39" cy="62"/>
            </a:xfrm>
            <a:custGeom>
              <a:avLst/>
              <a:gdLst>
                <a:gd name="T0" fmla="*/ 34 w 39"/>
                <a:gd name="T1" fmla="*/ 14 h 61"/>
                <a:gd name="T2" fmla="*/ 28 w 39"/>
                <a:gd name="T3" fmla="*/ 10 h 61"/>
                <a:gd name="T4" fmla="*/ 22 w 39"/>
                <a:gd name="T5" fmla="*/ 9 h 61"/>
                <a:gd name="T6" fmla="*/ 17 w 39"/>
                <a:gd name="T7" fmla="*/ 10 h 61"/>
                <a:gd name="T8" fmla="*/ 13 w 39"/>
                <a:gd name="T9" fmla="*/ 12 h 61"/>
                <a:gd name="T10" fmla="*/ 11 w 39"/>
                <a:gd name="T11" fmla="*/ 16 h 61"/>
                <a:gd name="T12" fmla="*/ 10 w 39"/>
                <a:gd name="T13" fmla="*/ 22 h 61"/>
                <a:gd name="T14" fmla="*/ 10 w 39"/>
                <a:gd name="T15" fmla="*/ 39 h 61"/>
                <a:gd name="T16" fmla="*/ 11 w 39"/>
                <a:gd name="T17" fmla="*/ 45 h 61"/>
                <a:gd name="T18" fmla="*/ 13 w 39"/>
                <a:gd name="T19" fmla="*/ 49 h 61"/>
                <a:gd name="T20" fmla="*/ 17 w 39"/>
                <a:gd name="T21" fmla="*/ 51 h 61"/>
                <a:gd name="T22" fmla="*/ 22 w 39"/>
                <a:gd name="T23" fmla="*/ 52 h 61"/>
                <a:gd name="T24" fmla="*/ 28 w 39"/>
                <a:gd name="T25" fmla="*/ 51 h 61"/>
                <a:gd name="T26" fmla="*/ 34 w 39"/>
                <a:gd name="T27" fmla="*/ 48 h 61"/>
                <a:gd name="T28" fmla="*/ 39 w 39"/>
                <a:gd name="T29" fmla="*/ 55 h 61"/>
                <a:gd name="T30" fmla="*/ 31 w 39"/>
                <a:gd name="T31" fmla="*/ 59 h 61"/>
                <a:gd name="T32" fmla="*/ 22 w 39"/>
                <a:gd name="T33" fmla="*/ 61 h 61"/>
                <a:gd name="T34" fmla="*/ 13 w 39"/>
                <a:gd name="T35" fmla="*/ 59 h 61"/>
                <a:gd name="T36" fmla="*/ 6 w 39"/>
                <a:gd name="T37" fmla="*/ 56 h 61"/>
                <a:gd name="T38" fmla="*/ 2 w 39"/>
                <a:gd name="T39" fmla="*/ 50 h 61"/>
                <a:gd name="T40" fmla="*/ 0 w 39"/>
                <a:gd name="T41" fmla="*/ 41 h 61"/>
                <a:gd name="T42" fmla="*/ 0 w 39"/>
                <a:gd name="T43" fmla="*/ 20 h 61"/>
                <a:gd name="T44" fmla="*/ 2 w 39"/>
                <a:gd name="T45" fmla="*/ 11 h 61"/>
                <a:gd name="T46" fmla="*/ 6 w 39"/>
                <a:gd name="T47" fmla="*/ 5 h 61"/>
                <a:gd name="T48" fmla="*/ 13 w 39"/>
                <a:gd name="T49" fmla="*/ 2 h 61"/>
                <a:gd name="T50" fmla="*/ 22 w 39"/>
                <a:gd name="T51" fmla="*/ 0 h 61"/>
                <a:gd name="T52" fmla="*/ 31 w 39"/>
                <a:gd name="T53" fmla="*/ 2 h 61"/>
                <a:gd name="T54" fmla="*/ 39 w 39"/>
                <a:gd name="T55" fmla="*/ 6 h 61"/>
                <a:gd name="T56" fmla="*/ 34 w 39"/>
                <a:gd name="T57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61">
                  <a:moveTo>
                    <a:pt x="34" y="14"/>
                  </a:moveTo>
                  <a:cubicBezTo>
                    <a:pt x="32" y="12"/>
                    <a:pt x="30" y="11"/>
                    <a:pt x="28" y="10"/>
                  </a:cubicBezTo>
                  <a:cubicBezTo>
                    <a:pt x="26" y="10"/>
                    <a:pt x="24" y="9"/>
                    <a:pt x="22" y="9"/>
                  </a:cubicBezTo>
                  <a:cubicBezTo>
                    <a:pt x="20" y="9"/>
                    <a:pt x="19" y="10"/>
                    <a:pt x="17" y="10"/>
                  </a:cubicBezTo>
                  <a:cubicBezTo>
                    <a:pt x="16" y="11"/>
                    <a:pt x="15" y="11"/>
                    <a:pt x="13" y="12"/>
                  </a:cubicBezTo>
                  <a:cubicBezTo>
                    <a:pt x="12" y="13"/>
                    <a:pt x="11" y="14"/>
                    <a:pt x="11" y="16"/>
                  </a:cubicBezTo>
                  <a:cubicBezTo>
                    <a:pt x="10" y="18"/>
                    <a:pt x="10" y="19"/>
                    <a:pt x="10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2"/>
                    <a:pt x="10" y="44"/>
                    <a:pt x="11" y="45"/>
                  </a:cubicBezTo>
                  <a:cubicBezTo>
                    <a:pt x="11" y="47"/>
                    <a:pt x="12" y="48"/>
                    <a:pt x="13" y="49"/>
                  </a:cubicBezTo>
                  <a:cubicBezTo>
                    <a:pt x="15" y="50"/>
                    <a:pt x="16" y="51"/>
                    <a:pt x="17" y="51"/>
                  </a:cubicBezTo>
                  <a:cubicBezTo>
                    <a:pt x="19" y="51"/>
                    <a:pt x="20" y="52"/>
                    <a:pt x="22" y="52"/>
                  </a:cubicBezTo>
                  <a:cubicBezTo>
                    <a:pt x="24" y="52"/>
                    <a:pt x="26" y="51"/>
                    <a:pt x="28" y="51"/>
                  </a:cubicBezTo>
                  <a:cubicBezTo>
                    <a:pt x="30" y="50"/>
                    <a:pt x="32" y="49"/>
                    <a:pt x="34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7" y="57"/>
                    <a:pt x="34" y="58"/>
                    <a:pt x="31" y="59"/>
                  </a:cubicBezTo>
                  <a:cubicBezTo>
                    <a:pt x="28" y="60"/>
                    <a:pt x="25" y="61"/>
                    <a:pt x="22" y="61"/>
                  </a:cubicBezTo>
                  <a:cubicBezTo>
                    <a:pt x="19" y="61"/>
                    <a:pt x="16" y="60"/>
                    <a:pt x="13" y="59"/>
                  </a:cubicBezTo>
                  <a:cubicBezTo>
                    <a:pt x="11" y="59"/>
                    <a:pt x="8" y="57"/>
                    <a:pt x="6" y="56"/>
                  </a:cubicBezTo>
                  <a:cubicBezTo>
                    <a:pt x="4" y="54"/>
                    <a:pt x="3" y="52"/>
                    <a:pt x="2" y="50"/>
                  </a:cubicBezTo>
                  <a:cubicBezTo>
                    <a:pt x="0" y="47"/>
                    <a:pt x="0" y="45"/>
                    <a:pt x="0" y="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0" y="14"/>
                    <a:pt x="2" y="11"/>
                  </a:cubicBezTo>
                  <a:cubicBezTo>
                    <a:pt x="3" y="9"/>
                    <a:pt x="4" y="7"/>
                    <a:pt x="6" y="5"/>
                  </a:cubicBezTo>
                  <a:cubicBezTo>
                    <a:pt x="8" y="4"/>
                    <a:pt x="11" y="3"/>
                    <a:pt x="13" y="2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4" y="3"/>
                    <a:pt x="37" y="4"/>
                    <a:pt x="39" y="6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8" name="Freeform 25"/>
            <p:cNvSpPr>
              <a:spLocks/>
            </p:cNvSpPr>
            <p:nvPr userDrawn="1"/>
          </p:nvSpPr>
          <p:spPr bwMode="auto">
            <a:xfrm>
              <a:off x="6629" y="134"/>
              <a:ext cx="42" cy="60"/>
            </a:xfrm>
            <a:custGeom>
              <a:avLst/>
              <a:gdLst>
                <a:gd name="T0" fmla="*/ 26 w 42"/>
                <a:gd name="T1" fmla="*/ 9 h 60"/>
                <a:gd name="T2" fmla="*/ 26 w 42"/>
                <a:gd name="T3" fmla="*/ 60 h 60"/>
                <a:gd name="T4" fmla="*/ 16 w 42"/>
                <a:gd name="T5" fmla="*/ 60 h 60"/>
                <a:gd name="T6" fmla="*/ 16 w 42"/>
                <a:gd name="T7" fmla="*/ 9 h 60"/>
                <a:gd name="T8" fmla="*/ 0 w 42"/>
                <a:gd name="T9" fmla="*/ 9 h 60"/>
                <a:gd name="T10" fmla="*/ 0 w 42"/>
                <a:gd name="T11" fmla="*/ 0 h 60"/>
                <a:gd name="T12" fmla="*/ 42 w 42"/>
                <a:gd name="T13" fmla="*/ 0 h 60"/>
                <a:gd name="T14" fmla="*/ 42 w 42"/>
                <a:gd name="T15" fmla="*/ 9 h 60"/>
                <a:gd name="T16" fmla="*/ 26 w 42"/>
                <a:gd name="T17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60">
                  <a:moveTo>
                    <a:pt x="26" y="9"/>
                  </a:moveTo>
                  <a:lnTo>
                    <a:pt x="26" y="60"/>
                  </a:lnTo>
                  <a:lnTo>
                    <a:pt x="16" y="60"/>
                  </a:lnTo>
                  <a:lnTo>
                    <a:pt x="16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9"/>
                  </a:lnTo>
                  <a:lnTo>
                    <a:pt x="2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09" name="Freeform 26"/>
            <p:cNvSpPr>
              <a:spLocks noEditPoints="1"/>
            </p:cNvSpPr>
            <p:nvPr userDrawn="1"/>
          </p:nvSpPr>
          <p:spPr bwMode="auto">
            <a:xfrm>
              <a:off x="6678" y="134"/>
              <a:ext cx="43" cy="60"/>
            </a:xfrm>
            <a:custGeom>
              <a:avLst/>
              <a:gdLst>
                <a:gd name="T0" fmla="*/ 43 w 43"/>
                <a:gd name="T1" fmla="*/ 42 h 59"/>
                <a:gd name="T2" fmla="*/ 42 w 43"/>
                <a:gd name="T3" fmla="*/ 48 h 59"/>
                <a:gd name="T4" fmla="*/ 39 w 43"/>
                <a:gd name="T5" fmla="*/ 54 h 59"/>
                <a:gd name="T6" fmla="*/ 33 w 43"/>
                <a:gd name="T7" fmla="*/ 58 h 59"/>
                <a:gd name="T8" fmla="*/ 26 w 43"/>
                <a:gd name="T9" fmla="*/ 59 h 59"/>
                <a:gd name="T10" fmla="*/ 0 w 43"/>
                <a:gd name="T11" fmla="*/ 59 h 59"/>
                <a:gd name="T12" fmla="*/ 0 w 43"/>
                <a:gd name="T13" fmla="*/ 0 h 59"/>
                <a:gd name="T14" fmla="*/ 25 w 43"/>
                <a:gd name="T15" fmla="*/ 0 h 59"/>
                <a:gd name="T16" fmla="*/ 33 w 43"/>
                <a:gd name="T17" fmla="*/ 1 h 59"/>
                <a:gd name="T18" fmla="*/ 38 w 43"/>
                <a:gd name="T19" fmla="*/ 5 h 59"/>
                <a:gd name="T20" fmla="*/ 41 w 43"/>
                <a:gd name="T21" fmla="*/ 10 h 59"/>
                <a:gd name="T22" fmla="*/ 42 w 43"/>
                <a:gd name="T23" fmla="*/ 16 h 59"/>
                <a:gd name="T24" fmla="*/ 40 w 43"/>
                <a:gd name="T25" fmla="*/ 23 h 59"/>
                <a:gd name="T26" fmla="*/ 35 w 43"/>
                <a:gd name="T27" fmla="*/ 28 h 59"/>
                <a:gd name="T28" fmla="*/ 41 w 43"/>
                <a:gd name="T29" fmla="*/ 34 h 59"/>
                <a:gd name="T30" fmla="*/ 43 w 43"/>
                <a:gd name="T31" fmla="*/ 42 h 59"/>
                <a:gd name="T32" fmla="*/ 32 w 43"/>
                <a:gd name="T33" fmla="*/ 16 h 59"/>
                <a:gd name="T34" fmla="*/ 30 w 43"/>
                <a:gd name="T35" fmla="*/ 11 h 59"/>
                <a:gd name="T36" fmla="*/ 23 w 43"/>
                <a:gd name="T37" fmla="*/ 9 h 59"/>
                <a:gd name="T38" fmla="*/ 9 w 43"/>
                <a:gd name="T39" fmla="*/ 9 h 59"/>
                <a:gd name="T40" fmla="*/ 9 w 43"/>
                <a:gd name="T41" fmla="*/ 24 h 59"/>
                <a:gd name="T42" fmla="*/ 23 w 43"/>
                <a:gd name="T43" fmla="*/ 24 h 59"/>
                <a:gd name="T44" fmla="*/ 30 w 43"/>
                <a:gd name="T45" fmla="*/ 22 h 59"/>
                <a:gd name="T46" fmla="*/ 32 w 43"/>
                <a:gd name="T47" fmla="*/ 16 h 59"/>
                <a:gd name="T48" fmla="*/ 33 w 43"/>
                <a:gd name="T49" fmla="*/ 41 h 59"/>
                <a:gd name="T50" fmla="*/ 30 w 43"/>
                <a:gd name="T51" fmla="*/ 35 h 59"/>
                <a:gd name="T52" fmla="*/ 23 w 43"/>
                <a:gd name="T53" fmla="*/ 33 h 59"/>
                <a:gd name="T54" fmla="*/ 9 w 43"/>
                <a:gd name="T55" fmla="*/ 33 h 59"/>
                <a:gd name="T56" fmla="*/ 9 w 43"/>
                <a:gd name="T57" fmla="*/ 50 h 59"/>
                <a:gd name="T58" fmla="*/ 24 w 43"/>
                <a:gd name="T59" fmla="*/ 50 h 59"/>
                <a:gd name="T60" fmla="*/ 31 w 43"/>
                <a:gd name="T61" fmla="*/ 48 h 59"/>
                <a:gd name="T62" fmla="*/ 33 w 43"/>
                <a:gd name="T63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" h="59">
                  <a:moveTo>
                    <a:pt x="43" y="42"/>
                  </a:moveTo>
                  <a:cubicBezTo>
                    <a:pt x="43" y="44"/>
                    <a:pt x="43" y="46"/>
                    <a:pt x="42" y="48"/>
                  </a:cubicBezTo>
                  <a:cubicBezTo>
                    <a:pt x="41" y="50"/>
                    <a:pt x="40" y="52"/>
                    <a:pt x="39" y="54"/>
                  </a:cubicBezTo>
                  <a:cubicBezTo>
                    <a:pt x="37" y="55"/>
                    <a:pt x="36" y="57"/>
                    <a:pt x="33" y="58"/>
                  </a:cubicBezTo>
                  <a:cubicBezTo>
                    <a:pt x="31" y="59"/>
                    <a:pt x="29" y="59"/>
                    <a:pt x="26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0"/>
                    <a:pt x="33" y="1"/>
                  </a:cubicBezTo>
                  <a:cubicBezTo>
                    <a:pt x="35" y="2"/>
                    <a:pt x="36" y="3"/>
                    <a:pt x="38" y="5"/>
                  </a:cubicBezTo>
                  <a:cubicBezTo>
                    <a:pt x="39" y="6"/>
                    <a:pt x="40" y="8"/>
                    <a:pt x="41" y="10"/>
                  </a:cubicBezTo>
                  <a:cubicBezTo>
                    <a:pt x="42" y="12"/>
                    <a:pt x="42" y="14"/>
                    <a:pt x="42" y="16"/>
                  </a:cubicBezTo>
                  <a:cubicBezTo>
                    <a:pt x="42" y="18"/>
                    <a:pt x="42" y="20"/>
                    <a:pt x="40" y="23"/>
                  </a:cubicBezTo>
                  <a:cubicBezTo>
                    <a:pt x="39" y="25"/>
                    <a:pt x="37" y="27"/>
                    <a:pt x="35" y="28"/>
                  </a:cubicBezTo>
                  <a:cubicBezTo>
                    <a:pt x="38" y="30"/>
                    <a:pt x="40" y="32"/>
                    <a:pt x="41" y="34"/>
                  </a:cubicBezTo>
                  <a:cubicBezTo>
                    <a:pt x="42" y="37"/>
                    <a:pt x="43" y="39"/>
                    <a:pt x="43" y="42"/>
                  </a:cubicBezTo>
                  <a:close/>
                  <a:moveTo>
                    <a:pt x="32" y="16"/>
                  </a:moveTo>
                  <a:cubicBezTo>
                    <a:pt x="32" y="14"/>
                    <a:pt x="31" y="12"/>
                    <a:pt x="30" y="11"/>
                  </a:cubicBezTo>
                  <a:cubicBezTo>
                    <a:pt x="28" y="9"/>
                    <a:pt x="26" y="9"/>
                    <a:pt x="23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6" y="24"/>
                    <a:pt x="28" y="23"/>
                    <a:pt x="30" y="22"/>
                  </a:cubicBezTo>
                  <a:cubicBezTo>
                    <a:pt x="31" y="21"/>
                    <a:pt x="32" y="19"/>
                    <a:pt x="32" y="16"/>
                  </a:cubicBezTo>
                  <a:close/>
                  <a:moveTo>
                    <a:pt x="33" y="41"/>
                  </a:moveTo>
                  <a:cubicBezTo>
                    <a:pt x="33" y="39"/>
                    <a:pt x="32" y="37"/>
                    <a:pt x="30" y="35"/>
                  </a:cubicBezTo>
                  <a:cubicBezTo>
                    <a:pt x="28" y="33"/>
                    <a:pt x="26" y="33"/>
                    <a:pt x="23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7" y="50"/>
                    <a:pt x="29" y="49"/>
                    <a:pt x="31" y="48"/>
                  </a:cubicBezTo>
                  <a:cubicBezTo>
                    <a:pt x="32" y="46"/>
                    <a:pt x="33" y="44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0" name="Freeform 27"/>
            <p:cNvSpPr>
              <a:spLocks/>
            </p:cNvSpPr>
            <p:nvPr userDrawn="1"/>
          </p:nvSpPr>
          <p:spPr bwMode="auto">
            <a:xfrm>
              <a:off x="6730" y="134"/>
              <a:ext cx="40" cy="60"/>
            </a:xfrm>
            <a:custGeom>
              <a:avLst/>
              <a:gdLst>
                <a:gd name="T0" fmla="*/ 0 w 40"/>
                <a:gd name="T1" fmla="*/ 0 h 60"/>
                <a:gd name="T2" fmla="*/ 40 w 40"/>
                <a:gd name="T3" fmla="*/ 0 h 60"/>
                <a:gd name="T4" fmla="*/ 40 w 40"/>
                <a:gd name="T5" fmla="*/ 9 h 60"/>
                <a:gd name="T6" fmla="*/ 10 w 40"/>
                <a:gd name="T7" fmla="*/ 9 h 60"/>
                <a:gd name="T8" fmla="*/ 10 w 40"/>
                <a:gd name="T9" fmla="*/ 25 h 60"/>
                <a:gd name="T10" fmla="*/ 36 w 40"/>
                <a:gd name="T11" fmla="*/ 25 h 60"/>
                <a:gd name="T12" fmla="*/ 36 w 40"/>
                <a:gd name="T13" fmla="*/ 35 h 60"/>
                <a:gd name="T14" fmla="*/ 10 w 40"/>
                <a:gd name="T15" fmla="*/ 35 h 60"/>
                <a:gd name="T16" fmla="*/ 10 w 40"/>
                <a:gd name="T17" fmla="*/ 51 h 60"/>
                <a:gd name="T18" fmla="*/ 40 w 40"/>
                <a:gd name="T19" fmla="*/ 51 h 60"/>
                <a:gd name="T20" fmla="*/ 40 w 40"/>
                <a:gd name="T21" fmla="*/ 60 h 60"/>
                <a:gd name="T22" fmla="*/ 0 w 40"/>
                <a:gd name="T23" fmla="*/ 60 h 60"/>
                <a:gd name="T24" fmla="*/ 0 w 40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60">
                  <a:moveTo>
                    <a:pt x="0" y="0"/>
                  </a:moveTo>
                  <a:lnTo>
                    <a:pt x="40" y="0"/>
                  </a:lnTo>
                  <a:lnTo>
                    <a:pt x="40" y="9"/>
                  </a:lnTo>
                  <a:lnTo>
                    <a:pt x="10" y="9"/>
                  </a:lnTo>
                  <a:lnTo>
                    <a:pt x="10" y="25"/>
                  </a:lnTo>
                  <a:lnTo>
                    <a:pt x="36" y="25"/>
                  </a:lnTo>
                  <a:lnTo>
                    <a:pt x="36" y="35"/>
                  </a:lnTo>
                  <a:lnTo>
                    <a:pt x="10" y="35"/>
                  </a:lnTo>
                  <a:lnTo>
                    <a:pt x="10" y="51"/>
                  </a:lnTo>
                  <a:lnTo>
                    <a:pt x="40" y="51"/>
                  </a:lnTo>
                  <a:lnTo>
                    <a:pt x="40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1" name="Freeform 28"/>
            <p:cNvSpPr>
              <a:spLocks/>
            </p:cNvSpPr>
            <p:nvPr userDrawn="1"/>
          </p:nvSpPr>
          <p:spPr bwMode="auto">
            <a:xfrm>
              <a:off x="6778" y="134"/>
              <a:ext cx="45" cy="60"/>
            </a:xfrm>
            <a:custGeom>
              <a:avLst/>
              <a:gdLst>
                <a:gd name="T0" fmla="*/ 35 w 45"/>
                <a:gd name="T1" fmla="*/ 60 h 60"/>
                <a:gd name="T2" fmla="*/ 35 w 45"/>
                <a:gd name="T3" fmla="*/ 35 h 60"/>
                <a:gd name="T4" fmla="*/ 10 w 45"/>
                <a:gd name="T5" fmla="*/ 35 h 60"/>
                <a:gd name="T6" fmla="*/ 10 w 45"/>
                <a:gd name="T7" fmla="*/ 60 h 60"/>
                <a:gd name="T8" fmla="*/ 0 w 45"/>
                <a:gd name="T9" fmla="*/ 60 h 60"/>
                <a:gd name="T10" fmla="*/ 0 w 45"/>
                <a:gd name="T11" fmla="*/ 0 h 60"/>
                <a:gd name="T12" fmla="*/ 10 w 45"/>
                <a:gd name="T13" fmla="*/ 0 h 60"/>
                <a:gd name="T14" fmla="*/ 10 w 45"/>
                <a:gd name="T15" fmla="*/ 25 h 60"/>
                <a:gd name="T16" fmla="*/ 35 w 45"/>
                <a:gd name="T17" fmla="*/ 25 h 60"/>
                <a:gd name="T18" fmla="*/ 35 w 45"/>
                <a:gd name="T19" fmla="*/ 0 h 60"/>
                <a:gd name="T20" fmla="*/ 45 w 45"/>
                <a:gd name="T21" fmla="*/ 0 h 60"/>
                <a:gd name="T22" fmla="*/ 45 w 45"/>
                <a:gd name="T23" fmla="*/ 60 h 60"/>
                <a:gd name="T24" fmla="*/ 35 w 45"/>
                <a:gd name="T2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60">
                  <a:moveTo>
                    <a:pt x="35" y="60"/>
                  </a:moveTo>
                  <a:lnTo>
                    <a:pt x="35" y="35"/>
                  </a:lnTo>
                  <a:lnTo>
                    <a:pt x="10" y="35"/>
                  </a:lnTo>
                  <a:lnTo>
                    <a:pt x="10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5"/>
                  </a:lnTo>
                  <a:lnTo>
                    <a:pt x="35" y="25"/>
                  </a:lnTo>
                  <a:lnTo>
                    <a:pt x="35" y="0"/>
                  </a:lnTo>
                  <a:lnTo>
                    <a:pt x="45" y="0"/>
                  </a:lnTo>
                  <a:lnTo>
                    <a:pt x="45" y="60"/>
                  </a:lnTo>
                  <a:lnTo>
                    <a:pt x="35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2" name="Freeform 29"/>
            <p:cNvSpPr>
              <a:spLocks/>
            </p:cNvSpPr>
            <p:nvPr userDrawn="1"/>
          </p:nvSpPr>
          <p:spPr bwMode="auto">
            <a:xfrm>
              <a:off x="6832" y="134"/>
              <a:ext cx="46" cy="60"/>
            </a:xfrm>
            <a:custGeom>
              <a:avLst/>
              <a:gdLst>
                <a:gd name="T0" fmla="*/ 36 w 46"/>
                <a:gd name="T1" fmla="*/ 60 h 60"/>
                <a:gd name="T2" fmla="*/ 36 w 46"/>
                <a:gd name="T3" fmla="*/ 35 h 60"/>
                <a:gd name="T4" fmla="*/ 10 w 46"/>
                <a:gd name="T5" fmla="*/ 35 h 60"/>
                <a:gd name="T6" fmla="*/ 10 w 46"/>
                <a:gd name="T7" fmla="*/ 60 h 60"/>
                <a:gd name="T8" fmla="*/ 0 w 46"/>
                <a:gd name="T9" fmla="*/ 60 h 60"/>
                <a:gd name="T10" fmla="*/ 0 w 46"/>
                <a:gd name="T11" fmla="*/ 0 h 60"/>
                <a:gd name="T12" fmla="*/ 10 w 46"/>
                <a:gd name="T13" fmla="*/ 0 h 60"/>
                <a:gd name="T14" fmla="*/ 10 w 46"/>
                <a:gd name="T15" fmla="*/ 25 h 60"/>
                <a:gd name="T16" fmla="*/ 36 w 46"/>
                <a:gd name="T17" fmla="*/ 25 h 60"/>
                <a:gd name="T18" fmla="*/ 36 w 46"/>
                <a:gd name="T19" fmla="*/ 0 h 60"/>
                <a:gd name="T20" fmla="*/ 46 w 46"/>
                <a:gd name="T21" fmla="*/ 0 h 60"/>
                <a:gd name="T22" fmla="*/ 46 w 46"/>
                <a:gd name="T23" fmla="*/ 60 h 60"/>
                <a:gd name="T24" fmla="*/ 36 w 46"/>
                <a:gd name="T2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36" y="60"/>
                  </a:moveTo>
                  <a:lnTo>
                    <a:pt x="36" y="35"/>
                  </a:lnTo>
                  <a:lnTo>
                    <a:pt x="10" y="35"/>
                  </a:lnTo>
                  <a:lnTo>
                    <a:pt x="10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5"/>
                  </a:lnTo>
                  <a:lnTo>
                    <a:pt x="36" y="25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46" y="60"/>
                  </a:lnTo>
                  <a:lnTo>
                    <a:pt x="36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3" name="Freeform 30"/>
            <p:cNvSpPr>
              <a:spLocks noEditPoints="1"/>
            </p:cNvSpPr>
            <p:nvPr userDrawn="1"/>
          </p:nvSpPr>
          <p:spPr bwMode="auto">
            <a:xfrm>
              <a:off x="6887" y="133"/>
              <a:ext cx="45" cy="62"/>
            </a:xfrm>
            <a:custGeom>
              <a:avLst/>
              <a:gdLst>
                <a:gd name="T0" fmla="*/ 45 w 45"/>
                <a:gd name="T1" fmla="*/ 41 h 61"/>
                <a:gd name="T2" fmla="*/ 43 w 45"/>
                <a:gd name="T3" fmla="*/ 49 h 61"/>
                <a:gd name="T4" fmla="*/ 38 w 45"/>
                <a:gd name="T5" fmla="*/ 55 h 61"/>
                <a:gd name="T6" fmla="*/ 31 w 45"/>
                <a:gd name="T7" fmla="*/ 59 h 61"/>
                <a:gd name="T8" fmla="*/ 22 w 45"/>
                <a:gd name="T9" fmla="*/ 61 h 61"/>
                <a:gd name="T10" fmla="*/ 14 w 45"/>
                <a:gd name="T11" fmla="*/ 59 h 61"/>
                <a:gd name="T12" fmla="*/ 7 w 45"/>
                <a:gd name="T13" fmla="*/ 55 h 61"/>
                <a:gd name="T14" fmla="*/ 2 w 45"/>
                <a:gd name="T15" fmla="*/ 49 h 61"/>
                <a:gd name="T16" fmla="*/ 0 w 45"/>
                <a:gd name="T17" fmla="*/ 41 h 61"/>
                <a:gd name="T18" fmla="*/ 0 w 45"/>
                <a:gd name="T19" fmla="*/ 20 h 61"/>
                <a:gd name="T20" fmla="*/ 2 w 45"/>
                <a:gd name="T21" fmla="*/ 12 h 61"/>
                <a:gd name="T22" fmla="*/ 7 w 45"/>
                <a:gd name="T23" fmla="*/ 6 h 61"/>
                <a:gd name="T24" fmla="*/ 14 w 45"/>
                <a:gd name="T25" fmla="*/ 2 h 61"/>
                <a:gd name="T26" fmla="*/ 22 w 45"/>
                <a:gd name="T27" fmla="*/ 0 h 61"/>
                <a:gd name="T28" fmla="*/ 31 w 45"/>
                <a:gd name="T29" fmla="*/ 2 h 61"/>
                <a:gd name="T30" fmla="*/ 38 w 45"/>
                <a:gd name="T31" fmla="*/ 6 h 61"/>
                <a:gd name="T32" fmla="*/ 43 w 45"/>
                <a:gd name="T33" fmla="*/ 12 h 61"/>
                <a:gd name="T34" fmla="*/ 45 w 45"/>
                <a:gd name="T35" fmla="*/ 20 h 61"/>
                <a:gd name="T36" fmla="*/ 45 w 45"/>
                <a:gd name="T37" fmla="*/ 41 h 61"/>
                <a:gd name="T38" fmla="*/ 35 w 45"/>
                <a:gd name="T39" fmla="*/ 22 h 61"/>
                <a:gd name="T40" fmla="*/ 34 w 45"/>
                <a:gd name="T41" fmla="*/ 16 h 61"/>
                <a:gd name="T42" fmla="*/ 31 w 45"/>
                <a:gd name="T43" fmla="*/ 12 h 61"/>
                <a:gd name="T44" fmla="*/ 27 w 45"/>
                <a:gd name="T45" fmla="*/ 10 h 61"/>
                <a:gd name="T46" fmla="*/ 22 w 45"/>
                <a:gd name="T47" fmla="*/ 9 h 61"/>
                <a:gd name="T48" fmla="*/ 18 w 45"/>
                <a:gd name="T49" fmla="*/ 10 h 61"/>
                <a:gd name="T50" fmla="*/ 14 w 45"/>
                <a:gd name="T51" fmla="*/ 12 h 61"/>
                <a:gd name="T52" fmla="*/ 11 w 45"/>
                <a:gd name="T53" fmla="*/ 16 h 61"/>
                <a:gd name="T54" fmla="*/ 10 w 45"/>
                <a:gd name="T55" fmla="*/ 22 h 61"/>
                <a:gd name="T56" fmla="*/ 10 w 45"/>
                <a:gd name="T57" fmla="*/ 39 h 61"/>
                <a:gd name="T58" fmla="*/ 11 w 45"/>
                <a:gd name="T59" fmla="*/ 45 h 61"/>
                <a:gd name="T60" fmla="*/ 14 w 45"/>
                <a:gd name="T61" fmla="*/ 49 h 61"/>
                <a:gd name="T62" fmla="*/ 18 w 45"/>
                <a:gd name="T63" fmla="*/ 51 h 61"/>
                <a:gd name="T64" fmla="*/ 22 w 45"/>
                <a:gd name="T65" fmla="*/ 52 h 61"/>
                <a:gd name="T66" fmla="*/ 27 w 45"/>
                <a:gd name="T67" fmla="*/ 51 h 61"/>
                <a:gd name="T68" fmla="*/ 31 w 45"/>
                <a:gd name="T69" fmla="*/ 49 h 61"/>
                <a:gd name="T70" fmla="*/ 34 w 45"/>
                <a:gd name="T71" fmla="*/ 45 h 61"/>
                <a:gd name="T72" fmla="*/ 35 w 45"/>
                <a:gd name="T73" fmla="*/ 39 h 61"/>
                <a:gd name="T74" fmla="*/ 35 w 45"/>
                <a:gd name="T75" fmla="*/ 2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61">
                  <a:moveTo>
                    <a:pt x="45" y="41"/>
                  </a:moveTo>
                  <a:cubicBezTo>
                    <a:pt x="45" y="44"/>
                    <a:pt x="44" y="47"/>
                    <a:pt x="43" y="49"/>
                  </a:cubicBezTo>
                  <a:cubicBezTo>
                    <a:pt x="42" y="52"/>
                    <a:pt x="40" y="54"/>
                    <a:pt x="38" y="55"/>
                  </a:cubicBezTo>
                  <a:cubicBezTo>
                    <a:pt x="36" y="57"/>
                    <a:pt x="34" y="58"/>
                    <a:pt x="31" y="59"/>
                  </a:cubicBezTo>
                  <a:cubicBezTo>
                    <a:pt x="28" y="60"/>
                    <a:pt x="25" y="61"/>
                    <a:pt x="22" y="61"/>
                  </a:cubicBezTo>
                  <a:cubicBezTo>
                    <a:pt x="19" y="61"/>
                    <a:pt x="16" y="60"/>
                    <a:pt x="14" y="59"/>
                  </a:cubicBezTo>
                  <a:cubicBezTo>
                    <a:pt x="11" y="58"/>
                    <a:pt x="9" y="57"/>
                    <a:pt x="7" y="55"/>
                  </a:cubicBezTo>
                  <a:cubicBezTo>
                    <a:pt x="5" y="54"/>
                    <a:pt x="3" y="52"/>
                    <a:pt x="2" y="49"/>
                  </a:cubicBezTo>
                  <a:cubicBezTo>
                    <a:pt x="1" y="47"/>
                    <a:pt x="0" y="44"/>
                    <a:pt x="0" y="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3" y="9"/>
                    <a:pt x="5" y="7"/>
                    <a:pt x="7" y="6"/>
                  </a:cubicBezTo>
                  <a:cubicBezTo>
                    <a:pt x="9" y="4"/>
                    <a:pt x="11" y="3"/>
                    <a:pt x="14" y="2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4" y="3"/>
                    <a:pt x="36" y="4"/>
                    <a:pt x="38" y="6"/>
                  </a:cubicBezTo>
                  <a:cubicBezTo>
                    <a:pt x="40" y="7"/>
                    <a:pt x="42" y="9"/>
                    <a:pt x="43" y="12"/>
                  </a:cubicBezTo>
                  <a:cubicBezTo>
                    <a:pt x="44" y="14"/>
                    <a:pt x="45" y="17"/>
                    <a:pt x="45" y="20"/>
                  </a:cubicBezTo>
                  <a:lnTo>
                    <a:pt x="45" y="41"/>
                  </a:lnTo>
                  <a:close/>
                  <a:moveTo>
                    <a:pt x="35" y="22"/>
                  </a:moveTo>
                  <a:cubicBezTo>
                    <a:pt x="35" y="19"/>
                    <a:pt x="34" y="18"/>
                    <a:pt x="34" y="16"/>
                  </a:cubicBezTo>
                  <a:cubicBezTo>
                    <a:pt x="33" y="15"/>
                    <a:pt x="32" y="13"/>
                    <a:pt x="31" y="12"/>
                  </a:cubicBezTo>
                  <a:cubicBezTo>
                    <a:pt x="30" y="11"/>
                    <a:pt x="29" y="11"/>
                    <a:pt x="27" y="10"/>
                  </a:cubicBezTo>
                  <a:cubicBezTo>
                    <a:pt x="26" y="10"/>
                    <a:pt x="24" y="9"/>
                    <a:pt x="22" y="9"/>
                  </a:cubicBezTo>
                  <a:cubicBezTo>
                    <a:pt x="21" y="9"/>
                    <a:pt x="19" y="10"/>
                    <a:pt x="18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3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2"/>
                    <a:pt x="10" y="44"/>
                    <a:pt x="11" y="45"/>
                  </a:cubicBezTo>
                  <a:cubicBezTo>
                    <a:pt x="12" y="47"/>
                    <a:pt x="13" y="48"/>
                    <a:pt x="14" y="49"/>
                  </a:cubicBezTo>
                  <a:cubicBezTo>
                    <a:pt x="15" y="50"/>
                    <a:pt x="16" y="51"/>
                    <a:pt x="18" y="51"/>
                  </a:cubicBezTo>
                  <a:cubicBezTo>
                    <a:pt x="19" y="51"/>
                    <a:pt x="21" y="52"/>
                    <a:pt x="22" y="52"/>
                  </a:cubicBezTo>
                  <a:cubicBezTo>
                    <a:pt x="24" y="52"/>
                    <a:pt x="26" y="51"/>
                    <a:pt x="27" y="51"/>
                  </a:cubicBezTo>
                  <a:cubicBezTo>
                    <a:pt x="29" y="51"/>
                    <a:pt x="30" y="50"/>
                    <a:pt x="31" y="49"/>
                  </a:cubicBezTo>
                  <a:cubicBezTo>
                    <a:pt x="32" y="48"/>
                    <a:pt x="33" y="47"/>
                    <a:pt x="34" y="45"/>
                  </a:cubicBezTo>
                  <a:cubicBezTo>
                    <a:pt x="34" y="44"/>
                    <a:pt x="35" y="42"/>
                    <a:pt x="35" y="39"/>
                  </a:cubicBezTo>
                  <a:lnTo>
                    <a:pt x="35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4" name="Freeform 31"/>
            <p:cNvSpPr>
              <a:spLocks/>
            </p:cNvSpPr>
            <p:nvPr userDrawn="1"/>
          </p:nvSpPr>
          <p:spPr bwMode="auto">
            <a:xfrm>
              <a:off x="6941" y="134"/>
              <a:ext cx="41" cy="60"/>
            </a:xfrm>
            <a:custGeom>
              <a:avLst/>
              <a:gdLst>
                <a:gd name="T0" fmla="*/ 0 w 41"/>
                <a:gd name="T1" fmla="*/ 0 h 60"/>
                <a:gd name="T2" fmla="*/ 41 w 41"/>
                <a:gd name="T3" fmla="*/ 0 h 60"/>
                <a:gd name="T4" fmla="*/ 41 w 41"/>
                <a:gd name="T5" fmla="*/ 9 h 60"/>
                <a:gd name="T6" fmla="*/ 10 w 41"/>
                <a:gd name="T7" fmla="*/ 9 h 60"/>
                <a:gd name="T8" fmla="*/ 10 w 41"/>
                <a:gd name="T9" fmla="*/ 25 h 60"/>
                <a:gd name="T10" fmla="*/ 36 w 41"/>
                <a:gd name="T11" fmla="*/ 25 h 60"/>
                <a:gd name="T12" fmla="*/ 36 w 41"/>
                <a:gd name="T13" fmla="*/ 35 h 60"/>
                <a:gd name="T14" fmla="*/ 10 w 41"/>
                <a:gd name="T15" fmla="*/ 35 h 60"/>
                <a:gd name="T16" fmla="*/ 10 w 41"/>
                <a:gd name="T17" fmla="*/ 51 h 60"/>
                <a:gd name="T18" fmla="*/ 41 w 41"/>
                <a:gd name="T19" fmla="*/ 51 h 60"/>
                <a:gd name="T20" fmla="*/ 41 w 41"/>
                <a:gd name="T21" fmla="*/ 60 h 60"/>
                <a:gd name="T22" fmla="*/ 0 w 41"/>
                <a:gd name="T23" fmla="*/ 60 h 60"/>
                <a:gd name="T24" fmla="*/ 0 w 41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0">
                  <a:moveTo>
                    <a:pt x="0" y="0"/>
                  </a:moveTo>
                  <a:lnTo>
                    <a:pt x="41" y="0"/>
                  </a:lnTo>
                  <a:lnTo>
                    <a:pt x="41" y="9"/>
                  </a:lnTo>
                  <a:lnTo>
                    <a:pt x="10" y="9"/>
                  </a:lnTo>
                  <a:lnTo>
                    <a:pt x="10" y="25"/>
                  </a:lnTo>
                  <a:lnTo>
                    <a:pt x="36" y="25"/>
                  </a:lnTo>
                  <a:lnTo>
                    <a:pt x="36" y="35"/>
                  </a:lnTo>
                  <a:lnTo>
                    <a:pt x="10" y="35"/>
                  </a:lnTo>
                  <a:lnTo>
                    <a:pt x="10" y="51"/>
                  </a:lnTo>
                  <a:lnTo>
                    <a:pt x="41" y="51"/>
                  </a:lnTo>
                  <a:lnTo>
                    <a:pt x="41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5" name="Freeform 32"/>
            <p:cNvSpPr>
              <a:spLocks/>
            </p:cNvSpPr>
            <p:nvPr userDrawn="1"/>
          </p:nvSpPr>
          <p:spPr bwMode="auto">
            <a:xfrm>
              <a:off x="7007" y="134"/>
              <a:ext cx="45" cy="61"/>
            </a:xfrm>
            <a:custGeom>
              <a:avLst/>
              <a:gdLst>
                <a:gd name="T0" fmla="*/ 27 w 45"/>
                <a:gd name="T1" fmla="*/ 47 h 60"/>
                <a:gd name="T2" fmla="*/ 24 w 45"/>
                <a:gd name="T3" fmla="*/ 54 h 60"/>
                <a:gd name="T4" fmla="*/ 21 w 45"/>
                <a:gd name="T5" fmla="*/ 57 h 60"/>
                <a:gd name="T6" fmla="*/ 17 w 45"/>
                <a:gd name="T7" fmla="*/ 59 h 60"/>
                <a:gd name="T8" fmla="*/ 13 w 45"/>
                <a:gd name="T9" fmla="*/ 60 h 60"/>
                <a:gd name="T10" fmla="*/ 6 w 45"/>
                <a:gd name="T11" fmla="*/ 60 h 60"/>
                <a:gd name="T12" fmla="*/ 6 w 45"/>
                <a:gd name="T13" fmla="*/ 51 h 60"/>
                <a:gd name="T14" fmla="*/ 11 w 45"/>
                <a:gd name="T15" fmla="*/ 51 h 60"/>
                <a:gd name="T16" fmla="*/ 15 w 45"/>
                <a:gd name="T17" fmla="*/ 51 h 60"/>
                <a:gd name="T18" fmla="*/ 17 w 45"/>
                <a:gd name="T19" fmla="*/ 48 h 60"/>
                <a:gd name="T20" fmla="*/ 18 w 45"/>
                <a:gd name="T21" fmla="*/ 46 h 60"/>
                <a:gd name="T22" fmla="*/ 9 w 45"/>
                <a:gd name="T23" fmla="*/ 23 h 60"/>
                <a:gd name="T24" fmla="*/ 0 w 45"/>
                <a:gd name="T25" fmla="*/ 0 h 60"/>
                <a:gd name="T26" fmla="*/ 10 w 45"/>
                <a:gd name="T27" fmla="*/ 0 h 60"/>
                <a:gd name="T28" fmla="*/ 11 w 45"/>
                <a:gd name="T29" fmla="*/ 3 h 60"/>
                <a:gd name="T30" fmla="*/ 14 w 45"/>
                <a:gd name="T31" fmla="*/ 10 h 60"/>
                <a:gd name="T32" fmla="*/ 16 w 45"/>
                <a:gd name="T33" fmla="*/ 17 h 60"/>
                <a:gd name="T34" fmla="*/ 19 w 45"/>
                <a:gd name="T35" fmla="*/ 25 h 60"/>
                <a:gd name="T36" fmla="*/ 21 w 45"/>
                <a:gd name="T37" fmla="*/ 31 h 60"/>
                <a:gd name="T38" fmla="*/ 23 w 45"/>
                <a:gd name="T39" fmla="*/ 34 h 60"/>
                <a:gd name="T40" fmla="*/ 23 w 45"/>
                <a:gd name="T41" fmla="*/ 34 h 60"/>
                <a:gd name="T42" fmla="*/ 24 w 45"/>
                <a:gd name="T43" fmla="*/ 30 h 60"/>
                <a:gd name="T44" fmla="*/ 27 w 45"/>
                <a:gd name="T45" fmla="*/ 24 h 60"/>
                <a:gd name="T46" fmla="*/ 29 w 45"/>
                <a:gd name="T47" fmla="*/ 17 h 60"/>
                <a:gd name="T48" fmla="*/ 32 w 45"/>
                <a:gd name="T49" fmla="*/ 10 h 60"/>
                <a:gd name="T50" fmla="*/ 34 w 45"/>
                <a:gd name="T51" fmla="*/ 4 h 60"/>
                <a:gd name="T52" fmla="*/ 35 w 45"/>
                <a:gd name="T53" fmla="*/ 0 h 60"/>
                <a:gd name="T54" fmla="*/ 45 w 45"/>
                <a:gd name="T55" fmla="*/ 0 h 60"/>
                <a:gd name="T56" fmla="*/ 27 w 45"/>
                <a:gd name="T57" fmla="*/ 4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5" h="60">
                  <a:moveTo>
                    <a:pt x="27" y="47"/>
                  </a:moveTo>
                  <a:cubicBezTo>
                    <a:pt x="26" y="50"/>
                    <a:pt x="25" y="52"/>
                    <a:pt x="24" y="54"/>
                  </a:cubicBezTo>
                  <a:cubicBezTo>
                    <a:pt x="23" y="55"/>
                    <a:pt x="22" y="56"/>
                    <a:pt x="21" y="57"/>
                  </a:cubicBezTo>
                  <a:cubicBezTo>
                    <a:pt x="20" y="58"/>
                    <a:pt x="18" y="59"/>
                    <a:pt x="17" y="59"/>
                  </a:cubicBezTo>
                  <a:cubicBezTo>
                    <a:pt x="16" y="60"/>
                    <a:pt x="14" y="60"/>
                    <a:pt x="13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3" y="51"/>
                    <a:pt x="14" y="51"/>
                    <a:pt x="15" y="51"/>
                  </a:cubicBezTo>
                  <a:cubicBezTo>
                    <a:pt x="16" y="50"/>
                    <a:pt x="16" y="49"/>
                    <a:pt x="17" y="48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38"/>
                    <a:pt x="12" y="31"/>
                    <a:pt x="9" y="23"/>
                  </a:cubicBezTo>
                  <a:cubicBezTo>
                    <a:pt x="6" y="15"/>
                    <a:pt x="3" y="8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2"/>
                    <a:pt x="11" y="3"/>
                  </a:cubicBezTo>
                  <a:cubicBezTo>
                    <a:pt x="12" y="5"/>
                    <a:pt x="13" y="7"/>
                    <a:pt x="14" y="10"/>
                  </a:cubicBezTo>
                  <a:cubicBezTo>
                    <a:pt x="14" y="12"/>
                    <a:pt x="15" y="14"/>
                    <a:pt x="16" y="17"/>
                  </a:cubicBezTo>
                  <a:cubicBezTo>
                    <a:pt x="17" y="20"/>
                    <a:pt x="18" y="22"/>
                    <a:pt x="19" y="25"/>
                  </a:cubicBezTo>
                  <a:cubicBezTo>
                    <a:pt x="20" y="27"/>
                    <a:pt x="21" y="29"/>
                    <a:pt x="21" y="31"/>
                  </a:cubicBezTo>
                  <a:cubicBezTo>
                    <a:pt x="22" y="33"/>
                    <a:pt x="22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4" y="32"/>
                    <a:pt x="24" y="30"/>
                  </a:cubicBezTo>
                  <a:cubicBezTo>
                    <a:pt x="25" y="29"/>
                    <a:pt x="26" y="26"/>
                    <a:pt x="27" y="24"/>
                  </a:cubicBezTo>
                  <a:cubicBezTo>
                    <a:pt x="27" y="22"/>
                    <a:pt x="28" y="19"/>
                    <a:pt x="29" y="17"/>
                  </a:cubicBezTo>
                  <a:cubicBezTo>
                    <a:pt x="30" y="14"/>
                    <a:pt x="31" y="12"/>
                    <a:pt x="32" y="10"/>
                  </a:cubicBezTo>
                  <a:cubicBezTo>
                    <a:pt x="33" y="8"/>
                    <a:pt x="33" y="6"/>
                    <a:pt x="34" y="4"/>
                  </a:cubicBezTo>
                  <a:cubicBezTo>
                    <a:pt x="35" y="2"/>
                    <a:pt x="35" y="1"/>
                    <a:pt x="35" y="0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27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6" name="Freeform 33"/>
            <p:cNvSpPr>
              <a:spLocks/>
            </p:cNvSpPr>
            <p:nvPr userDrawn="1"/>
          </p:nvSpPr>
          <p:spPr bwMode="auto">
            <a:xfrm>
              <a:off x="7058" y="134"/>
              <a:ext cx="44" cy="60"/>
            </a:xfrm>
            <a:custGeom>
              <a:avLst/>
              <a:gdLst>
                <a:gd name="T0" fmla="*/ 34 w 44"/>
                <a:gd name="T1" fmla="*/ 60 h 60"/>
                <a:gd name="T2" fmla="*/ 34 w 44"/>
                <a:gd name="T3" fmla="*/ 9 h 60"/>
                <a:gd name="T4" fmla="*/ 9 w 44"/>
                <a:gd name="T5" fmla="*/ 9 h 60"/>
                <a:gd name="T6" fmla="*/ 9 w 44"/>
                <a:gd name="T7" fmla="*/ 60 h 60"/>
                <a:gd name="T8" fmla="*/ 0 w 44"/>
                <a:gd name="T9" fmla="*/ 60 h 60"/>
                <a:gd name="T10" fmla="*/ 0 w 44"/>
                <a:gd name="T11" fmla="*/ 0 h 60"/>
                <a:gd name="T12" fmla="*/ 44 w 44"/>
                <a:gd name="T13" fmla="*/ 0 h 60"/>
                <a:gd name="T14" fmla="*/ 44 w 44"/>
                <a:gd name="T15" fmla="*/ 60 h 60"/>
                <a:gd name="T16" fmla="*/ 34 w 44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0">
                  <a:moveTo>
                    <a:pt x="34" y="60"/>
                  </a:moveTo>
                  <a:lnTo>
                    <a:pt x="34" y="9"/>
                  </a:lnTo>
                  <a:lnTo>
                    <a:pt x="9" y="9"/>
                  </a:lnTo>
                  <a:lnTo>
                    <a:pt x="9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60"/>
                  </a:lnTo>
                  <a:lnTo>
                    <a:pt x="34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7" name="Freeform 34"/>
            <p:cNvSpPr>
              <a:spLocks noEditPoints="1"/>
            </p:cNvSpPr>
            <p:nvPr userDrawn="1"/>
          </p:nvSpPr>
          <p:spPr bwMode="auto">
            <a:xfrm>
              <a:off x="7112" y="134"/>
              <a:ext cx="43" cy="60"/>
            </a:xfrm>
            <a:custGeom>
              <a:avLst/>
              <a:gdLst>
                <a:gd name="T0" fmla="*/ 25 w 42"/>
                <a:gd name="T1" fmla="*/ 0 h 59"/>
                <a:gd name="T2" fmla="*/ 33 w 42"/>
                <a:gd name="T3" fmla="*/ 2 h 59"/>
                <a:gd name="T4" fmla="*/ 38 w 42"/>
                <a:gd name="T5" fmla="*/ 6 h 59"/>
                <a:gd name="T6" fmla="*/ 41 w 42"/>
                <a:gd name="T7" fmla="*/ 12 h 59"/>
                <a:gd name="T8" fmla="*/ 42 w 42"/>
                <a:gd name="T9" fmla="*/ 18 h 59"/>
                <a:gd name="T10" fmla="*/ 41 w 42"/>
                <a:gd name="T11" fmla="*/ 24 h 59"/>
                <a:gd name="T12" fmla="*/ 37 w 42"/>
                <a:gd name="T13" fmla="*/ 30 h 59"/>
                <a:gd name="T14" fmla="*/ 32 w 42"/>
                <a:gd name="T15" fmla="*/ 34 h 59"/>
                <a:gd name="T16" fmla="*/ 25 w 42"/>
                <a:gd name="T17" fmla="*/ 36 h 59"/>
                <a:gd name="T18" fmla="*/ 9 w 42"/>
                <a:gd name="T19" fmla="*/ 36 h 59"/>
                <a:gd name="T20" fmla="*/ 9 w 42"/>
                <a:gd name="T21" fmla="*/ 59 h 59"/>
                <a:gd name="T22" fmla="*/ 0 w 42"/>
                <a:gd name="T23" fmla="*/ 59 h 59"/>
                <a:gd name="T24" fmla="*/ 0 w 42"/>
                <a:gd name="T25" fmla="*/ 0 h 59"/>
                <a:gd name="T26" fmla="*/ 25 w 42"/>
                <a:gd name="T27" fmla="*/ 0 h 59"/>
                <a:gd name="T28" fmla="*/ 9 w 42"/>
                <a:gd name="T29" fmla="*/ 27 h 59"/>
                <a:gd name="T30" fmla="*/ 23 w 42"/>
                <a:gd name="T31" fmla="*/ 27 h 59"/>
                <a:gd name="T32" fmla="*/ 30 w 42"/>
                <a:gd name="T33" fmla="*/ 25 h 59"/>
                <a:gd name="T34" fmla="*/ 32 w 42"/>
                <a:gd name="T35" fmla="*/ 18 h 59"/>
                <a:gd name="T36" fmla="*/ 30 w 42"/>
                <a:gd name="T37" fmla="*/ 11 h 59"/>
                <a:gd name="T38" fmla="*/ 23 w 42"/>
                <a:gd name="T39" fmla="*/ 9 h 59"/>
                <a:gd name="T40" fmla="*/ 9 w 42"/>
                <a:gd name="T41" fmla="*/ 9 h 59"/>
                <a:gd name="T42" fmla="*/ 9 w 42"/>
                <a:gd name="T43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59">
                  <a:moveTo>
                    <a:pt x="25" y="0"/>
                  </a:moveTo>
                  <a:cubicBezTo>
                    <a:pt x="28" y="0"/>
                    <a:pt x="30" y="1"/>
                    <a:pt x="33" y="2"/>
                  </a:cubicBezTo>
                  <a:cubicBezTo>
                    <a:pt x="35" y="3"/>
                    <a:pt x="36" y="4"/>
                    <a:pt x="38" y="6"/>
                  </a:cubicBezTo>
                  <a:cubicBezTo>
                    <a:pt x="39" y="8"/>
                    <a:pt x="40" y="9"/>
                    <a:pt x="41" y="12"/>
                  </a:cubicBezTo>
                  <a:cubicBezTo>
                    <a:pt x="42" y="14"/>
                    <a:pt x="42" y="16"/>
                    <a:pt x="42" y="18"/>
                  </a:cubicBezTo>
                  <a:cubicBezTo>
                    <a:pt x="42" y="20"/>
                    <a:pt x="42" y="22"/>
                    <a:pt x="41" y="24"/>
                  </a:cubicBezTo>
                  <a:cubicBezTo>
                    <a:pt x="40" y="27"/>
                    <a:pt x="39" y="28"/>
                    <a:pt x="37" y="30"/>
                  </a:cubicBezTo>
                  <a:cubicBezTo>
                    <a:pt x="36" y="32"/>
                    <a:pt x="34" y="33"/>
                    <a:pt x="32" y="34"/>
                  </a:cubicBezTo>
                  <a:cubicBezTo>
                    <a:pt x="30" y="36"/>
                    <a:pt x="28" y="36"/>
                    <a:pt x="25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" y="0"/>
                  </a:lnTo>
                  <a:close/>
                  <a:moveTo>
                    <a:pt x="9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6" y="27"/>
                    <a:pt x="28" y="26"/>
                    <a:pt x="30" y="25"/>
                  </a:cubicBezTo>
                  <a:cubicBezTo>
                    <a:pt x="31" y="23"/>
                    <a:pt x="32" y="21"/>
                    <a:pt x="32" y="18"/>
                  </a:cubicBezTo>
                  <a:cubicBezTo>
                    <a:pt x="32" y="15"/>
                    <a:pt x="31" y="13"/>
                    <a:pt x="30" y="11"/>
                  </a:cubicBezTo>
                  <a:cubicBezTo>
                    <a:pt x="28" y="10"/>
                    <a:pt x="26" y="9"/>
                    <a:pt x="23" y="9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9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8" name="Freeform 35"/>
            <p:cNvSpPr>
              <a:spLocks noEditPoints="1"/>
            </p:cNvSpPr>
            <p:nvPr userDrawn="1"/>
          </p:nvSpPr>
          <p:spPr bwMode="auto">
            <a:xfrm>
              <a:off x="7157" y="134"/>
              <a:ext cx="51" cy="60"/>
            </a:xfrm>
            <a:custGeom>
              <a:avLst/>
              <a:gdLst>
                <a:gd name="T0" fmla="*/ 37 w 51"/>
                <a:gd name="T1" fmla="*/ 47 h 60"/>
                <a:gd name="T2" fmla="*/ 15 w 51"/>
                <a:gd name="T3" fmla="*/ 47 h 60"/>
                <a:gd name="T4" fmla="*/ 11 w 51"/>
                <a:gd name="T5" fmla="*/ 60 h 60"/>
                <a:gd name="T6" fmla="*/ 0 w 51"/>
                <a:gd name="T7" fmla="*/ 60 h 60"/>
                <a:gd name="T8" fmla="*/ 21 w 51"/>
                <a:gd name="T9" fmla="*/ 0 h 60"/>
                <a:gd name="T10" fmla="*/ 31 w 51"/>
                <a:gd name="T11" fmla="*/ 0 h 60"/>
                <a:gd name="T12" fmla="*/ 51 w 51"/>
                <a:gd name="T13" fmla="*/ 60 h 60"/>
                <a:gd name="T14" fmla="*/ 41 w 51"/>
                <a:gd name="T15" fmla="*/ 60 h 60"/>
                <a:gd name="T16" fmla="*/ 37 w 51"/>
                <a:gd name="T17" fmla="*/ 47 h 60"/>
                <a:gd name="T18" fmla="*/ 18 w 51"/>
                <a:gd name="T19" fmla="*/ 39 h 60"/>
                <a:gd name="T20" fmla="*/ 34 w 51"/>
                <a:gd name="T21" fmla="*/ 39 h 60"/>
                <a:gd name="T22" fmla="*/ 30 w 51"/>
                <a:gd name="T23" fmla="*/ 27 h 60"/>
                <a:gd name="T24" fmla="*/ 26 w 51"/>
                <a:gd name="T25" fmla="*/ 12 h 60"/>
                <a:gd name="T26" fmla="*/ 26 w 51"/>
                <a:gd name="T27" fmla="*/ 12 h 60"/>
                <a:gd name="T28" fmla="*/ 21 w 51"/>
                <a:gd name="T29" fmla="*/ 26 h 60"/>
                <a:gd name="T30" fmla="*/ 18 w 51"/>
                <a:gd name="T31" fmla="*/ 3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60">
                  <a:moveTo>
                    <a:pt x="37" y="47"/>
                  </a:moveTo>
                  <a:lnTo>
                    <a:pt x="15" y="47"/>
                  </a:lnTo>
                  <a:lnTo>
                    <a:pt x="11" y="60"/>
                  </a:lnTo>
                  <a:lnTo>
                    <a:pt x="0" y="60"/>
                  </a:lnTo>
                  <a:lnTo>
                    <a:pt x="21" y="0"/>
                  </a:lnTo>
                  <a:lnTo>
                    <a:pt x="31" y="0"/>
                  </a:lnTo>
                  <a:lnTo>
                    <a:pt x="51" y="60"/>
                  </a:lnTo>
                  <a:lnTo>
                    <a:pt x="41" y="60"/>
                  </a:lnTo>
                  <a:lnTo>
                    <a:pt x="37" y="47"/>
                  </a:lnTo>
                  <a:close/>
                  <a:moveTo>
                    <a:pt x="18" y="39"/>
                  </a:moveTo>
                  <a:lnTo>
                    <a:pt x="34" y="39"/>
                  </a:lnTo>
                  <a:lnTo>
                    <a:pt x="30" y="27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1" y="26"/>
                  </a:lnTo>
                  <a:lnTo>
                    <a:pt x="18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19" name="Freeform 36"/>
            <p:cNvSpPr>
              <a:spLocks noEditPoints="1"/>
            </p:cNvSpPr>
            <p:nvPr userDrawn="1"/>
          </p:nvSpPr>
          <p:spPr bwMode="auto">
            <a:xfrm>
              <a:off x="7214" y="134"/>
              <a:ext cx="44" cy="60"/>
            </a:xfrm>
            <a:custGeom>
              <a:avLst/>
              <a:gdLst>
                <a:gd name="T0" fmla="*/ 44 w 44"/>
                <a:gd name="T1" fmla="*/ 42 h 59"/>
                <a:gd name="T2" fmla="*/ 43 w 44"/>
                <a:gd name="T3" fmla="*/ 48 h 59"/>
                <a:gd name="T4" fmla="*/ 39 w 44"/>
                <a:gd name="T5" fmla="*/ 54 h 59"/>
                <a:gd name="T6" fmla="*/ 34 w 44"/>
                <a:gd name="T7" fmla="*/ 58 h 59"/>
                <a:gd name="T8" fmla="*/ 27 w 44"/>
                <a:gd name="T9" fmla="*/ 59 h 59"/>
                <a:gd name="T10" fmla="*/ 0 w 44"/>
                <a:gd name="T11" fmla="*/ 59 h 59"/>
                <a:gd name="T12" fmla="*/ 0 w 44"/>
                <a:gd name="T13" fmla="*/ 0 h 59"/>
                <a:gd name="T14" fmla="*/ 26 w 44"/>
                <a:gd name="T15" fmla="*/ 0 h 59"/>
                <a:gd name="T16" fmla="*/ 33 w 44"/>
                <a:gd name="T17" fmla="*/ 1 h 59"/>
                <a:gd name="T18" fmla="*/ 39 w 44"/>
                <a:gd name="T19" fmla="*/ 5 h 59"/>
                <a:gd name="T20" fmla="*/ 42 w 44"/>
                <a:gd name="T21" fmla="*/ 10 h 59"/>
                <a:gd name="T22" fmla="*/ 43 w 44"/>
                <a:gd name="T23" fmla="*/ 16 h 59"/>
                <a:gd name="T24" fmla="*/ 41 w 44"/>
                <a:gd name="T25" fmla="*/ 23 h 59"/>
                <a:gd name="T26" fmla="*/ 35 w 44"/>
                <a:gd name="T27" fmla="*/ 28 h 59"/>
                <a:gd name="T28" fmla="*/ 42 w 44"/>
                <a:gd name="T29" fmla="*/ 34 h 59"/>
                <a:gd name="T30" fmla="*/ 44 w 44"/>
                <a:gd name="T31" fmla="*/ 42 h 59"/>
                <a:gd name="T32" fmla="*/ 33 w 44"/>
                <a:gd name="T33" fmla="*/ 16 h 59"/>
                <a:gd name="T34" fmla="*/ 30 w 44"/>
                <a:gd name="T35" fmla="*/ 11 h 59"/>
                <a:gd name="T36" fmla="*/ 24 w 44"/>
                <a:gd name="T37" fmla="*/ 9 h 59"/>
                <a:gd name="T38" fmla="*/ 10 w 44"/>
                <a:gd name="T39" fmla="*/ 9 h 59"/>
                <a:gd name="T40" fmla="*/ 10 w 44"/>
                <a:gd name="T41" fmla="*/ 24 h 59"/>
                <a:gd name="T42" fmla="*/ 24 w 44"/>
                <a:gd name="T43" fmla="*/ 24 h 59"/>
                <a:gd name="T44" fmla="*/ 30 w 44"/>
                <a:gd name="T45" fmla="*/ 22 h 59"/>
                <a:gd name="T46" fmla="*/ 33 w 44"/>
                <a:gd name="T47" fmla="*/ 16 h 59"/>
                <a:gd name="T48" fmla="*/ 34 w 44"/>
                <a:gd name="T49" fmla="*/ 41 h 59"/>
                <a:gd name="T50" fmla="*/ 31 w 44"/>
                <a:gd name="T51" fmla="*/ 35 h 59"/>
                <a:gd name="T52" fmla="*/ 24 w 44"/>
                <a:gd name="T53" fmla="*/ 33 h 59"/>
                <a:gd name="T54" fmla="*/ 10 w 44"/>
                <a:gd name="T55" fmla="*/ 33 h 59"/>
                <a:gd name="T56" fmla="*/ 10 w 44"/>
                <a:gd name="T57" fmla="*/ 50 h 59"/>
                <a:gd name="T58" fmla="*/ 24 w 44"/>
                <a:gd name="T59" fmla="*/ 50 h 59"/>
                <a:gd name="T60" fmla="*/ 31 w 44"/>
                <a:gd name="T61" fmla="*/ 48 h 59"/>
                <a:gd name="T62" fmla="*/ 34 w 44"/>
                <a:gd name="T63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59">
                  <a:moveTo>
                    <a:pt x="44" y="42"/>
                  </a:moveTo>
                  <a:cubicBezTo>
                    <a:pt x="44" y="44"/>
                    <a:pt x="43" y="46"/>
                    <a:pt x="43" y="48"/>
                  </a:cubicBezTo>
                  <a:cubicBezTo>
                    <a:pt x="42" y="50"/>
                    <a:pt x="41" y="52"/>
                    <a:pt x="39" y="54"/>
                  </a:cubicBezTo>
                  <a:cubicBezTo>
                    <a:pt x="38" y="55"/>
                    <a:pt x="36" y="57"/>
                    <a:pt x="34" y="58"/>
                  </a:cubicBezTo>
                  <a:cubicBezTo>
                    <a:pt x="32" y="59"/>
                    <a:pt x="30" y="59"/>
                    <a:pt x="27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0"/>
                    <a:pt x="33" y="1"/>
                  </a:cubicBezTo>
                  <a:cubicBezTo>
                    <a:pt x="35" y="2"/>
                    <a:pt x="37" y="3"/>
                    <a:pt x="39" y="5"/>
                  </a:cubicBezTo>
                  <a:cubicBezTo>
                    <a:pt x="40" y="6"/>
                    <a:pt x="41" y="8"/>
                    <a:pt x="42" y="10"/>
                  </a:cubicBezTo>
                  <a:cubicBezTo>
                    <a:pt x="42" y="12"/>
                    <a:pt x="43" y="14"/>
                    <a:pt x="43" y="16"/>
                  </a:cubicBezTo>
                  <a:cubicBezTo>
                    <a:pt x="43" y="18"/>
                    <a:pt x="42" y="20"/>
                    <a:pt x="41" y="23"/>
                  </a:cubicBezTo>
                  <a:cubicBezTo>
                    <a:pt x="40" y="25"/>
                    <a:pt x="38" y="27"/>
                    <a:pt x="35" y="28"/>
                  </a:cubicBezTo>
                  <a:cubicBezTo>
                    <a:pt x="38" y="30"/>
                    <a:pt x="40" y="32"/>
                    <a:pt x="42" y="34"/>
                  </a:cubicBezTo>
                  <a:cubicBezTo>
                    <a:pt x="43" y="37"/>
                    <a:pt x="44" y="39"/>
                    <a:pt x="44" y="42"/>
                  </a:cubicBezTo>
                  <a:close/>
                  <a:moveTo>
                    <a:pt x="33" y="16"/>
                  </a:moveTo>
                  <a:cubicBezTo>
                    <a:pt x="33" y="14"/>
                    <a:pt x="32" y="12"/>
                    <a:pt x="30" y="11"/>
                  </a:cubicBezTo>
                  <a:cubicBezTo>
                    <a:pt x="29" y="9"/>
                    <a:pt x="26" y="9"/>
                    <a:pt x="24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7" y="24"/>
                    <a:pt x="29" y="23"/>
                    <a:pt x="30" y="22"/>
                  </a:cubicBezTo>
                  <a:cubicBezTo>
                    <a:pt x="32" y="21"/>
                    <a:pt x="33" y="19"/>
                    <a:pt x="33" y="16"/>
                  </a:cubicBezTo>
                  <a:close/>
                  <a:moveTo>
                    <a:pt x="34" y="41"/>
                  </a:moveTo>
                  <a:cubicBezTo>
                    <a:pt x="34" y="39"/>
                    <a:pt x="33" y="37"/>
                    <a:pt x="31" y="35"/>
                  </a:cubicBezTo>
                  <a:cubicBezTo>
                    <a:pt x="29" y="33"/>
                    <a:pt x="27" y="33"/>
                    <a:pt x="24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7" y="50"/>
                    <a:pt x="30" y="49"/>
                    <a:pt x="31" y="48"/>
                  </a:cubicBezTo>
                  <a:cubicBezTo>
                    <a:pt x="33" y="46"/>
                    <a:pt x="34" y="44"/>
                    <a:pt x="3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20" name="Freeform 37"/>
            <p:cNvSpPr>
              <a:spLocks/>
            </p:cNvSpPr>
            <p:nvPr userDrawn="1"/>
          </p:nvSpPr>
          <p:spPr bwMode="auto">
            <a:xfrm>
              <a:off x="7261" y="134"/>
              <a:ext cx="50" cy="62"/>
            </a:xfrm>
            <a:custGeom>
              <a:avLst/>
              <a:gdLst>
                <a:gd name="T0" fmla="*/ 22 w 50"/>
                <a:gd name="T1" fmla="*/ 9 h 61"/>
                <a:gd name="T2" fmla="*/ 22 w 50"/>
                <a:gd name="T3" fmla="*/ 26 h 61"/>
                <a:gd name="T4" fmla="*/ 21 w 50"/>
                <a:gd name="T5" fmla="*/ 40 h 61"/>
                <a:gd name="T6" fmla="*/ 18 w 50"/>
                <a:gd name="T7" fmla="*/ 50 h 61"/>
                <a:gd name="T8" fmla="*/ 12 w 50"/>
                <a:gd name="T9" fmla="*/ 57 h 61"/>
                <a:gd name="T10" fmla="*/ 3 w 50"/>
                <a:gd name="T11" fmla="*/ 61 h 61"/>
                <a:gd name="T12" fmla="*/ 0 w 50"/>
                <a:gd name="T13" fmla="*/ 53 h 61"/>
                <a:gd name="T14" fmla="*/ 6 w 50"/>
                <a:gd name="T15" fmla="*/ 49 h 61"/>
                <a:gd name="T16" fmla="*/ 9 w 50"/>
                <a:gd name="T17" fmla="*/ 44 h 61"/>
                <a:gd name="T18" fmla="*/ 11 w 50"/>
                <a:gd name="T19" fmla="*/ 37 h 61"/>
                <a:gd name="T20" fmla="*/ 12 w 50"/>
                <a:gd name="T21" fmla="*/ 26 h 61"/>
                <a:gd name="T22" fmla="*/ 12 w 50"/>
                <a:gd name="T23" fmla="*/ 0 h 61"/>
                <a:gd name="T24" fmla="*/ 50 w 50"/>
                <a:gd name="T25" fmla="*/ 0 h 61"/>
                <a:gd name="T26" fmla="*/ 50 w 50"/>
                <a:gd name="T27" fmla="*/ 59 h 61"/>
                <a:gd name="T28" fmla="*/ 40 w 50"/>
                <a:gd name="T29" fmla="*/ 59 h 61"/>
                <a:gd name="T30" fmla="*/ 40 w 50"/>
                <a:gd name="T31" fmla="*/ 9 h 61"/>
                <a:gd name="T32" fmla="*/ 22 w 50"/>
                <a:gd name="T33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61">
                  <a:moveTo>
                    <a:pt x="22" y="9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2" y="31"/>
                    <a:pt x="21" y="36"/>
                    <a:pt x="21" y="40"/>
                  </a:cubicBezTo>
                  <a:cubicBezTo>
                    <a:pt x="20" y="44"/>
                    <a:pt x="19" y="47"/>
                    <a:pt x="18" y="50"/>
                  </a:cubicBezTo>
                  <a:cubicBezTo>
                    <a:pt x="16" y="53"/>
                    <a:pt x="14" y="55"/>
                    <a:pt x="12" y="57"/>
                  </a:cubicBezTo>
                  <a:cubicBezTo>
                    <a:pt x="9" y="59"/>
                    <a:pt x="7" y="60"/>
                    <a:pt x="3" y="6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52"/>
                    <a:pt x="4" y="51"/>
                    <a:pt x="6" y="49"/>
                  </a:cubicBezTo>
                  <a:cubicBezTo>
                    <a:pt x="7" y="48"/>
                    <a:pt x="8" y="46"/>
                    <a:pt x="9" y="44"/>
                  </a:cubicBezTo>
                  <a:cubicBezTo>
                    <a:pt x="10" y="42"/>
                    <a:pt x="11" y="40"/>
                    <a:pt x="11" y="37"/>
                  </a:cubicBezTo>
                  <a:cubicBezTo>
                    <a:pt x="12" y="34"/>
                    <a:pt x="12" y="30"/>
                    <a:pt x="12" y="2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9"/>
                    <a:pt x="40" y="9"/>
                    <a:pt x="40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21" name="Freeform 38"/>
            <p:cNvSpPr>
              <a:spLocks/>
            </p:cNvSpPr>
            <p:nvPr userDrawn="1"/>
          </p:nvSpPr>
          <p:spPr bwMode="auto">
            <a:xfrm>
              <a:off x="7321" y="134"/>
              <a:ext cx="40" cy="60"/>
            </a:xfrm>
            <a:custGeom>
              <a:avLst/>
              <a:gdLst>
                <a:gd name="T0" fmla="*/ 0 w 40"/>
                <a:gd name="T1" fmla="*/ 0 h 60"/>
                <a:gd name="T2" fmla="*/ 40 w 40"/>
                <a:gd name="T3" fmla="*/ 0 h 60"/>
                <a:gd name="T4" fmla="*/ 40 w 40"/>
                <a:gd name="T5" fmla="*/ 9 h 60"/>
                <a:gd name="T6" fmla="*/ 10 w 40"/>
                <a:gd name="T7" fmla="*/ 9 h 60"/>
                <a:gd name="T8" fmla="*/ 10 w 40"/>
                <a:gd name="T9" fmla="*/ 25 h 60"/>
                <a:gd name="T10" fmla="*/ 36 w 40"/>
                <a:gd name="T11" fmla="*/ 25 h 60"/>
                <a:gd name="T12" fmla="*/ 36 w 40"/>
                <a:gd name="T13" fmla="*/ 35 h 60"/>
                <a:gd name="T14" fmla="*/ 10 w 40"/>
                <a:gd name="T15" fmla="*/ 35 h 60"/>
                <a:gd name="T16" fmla="*/ 10 w 40"/>
                <a:gd name="T17" fmla="*/ 51 h 60"/>
                <a:gd name="T18" fmla="*/ 40 w 40"/>
                <a:gd name="T19" fmla="*/ 51 h 60"/>
                <a:gd name="T20" fmla="*/ 40 w 40"/>
                <a:gd name="T21" fmla="*/ 60 h 60"/>
                <a:gd name="T22" fmla="*/ 0 w 40"/>
                <a:gd name="T23" fmla="*/ 60 h 60"/>
                <a:gd name="T24" fmla="*/ 0 w 40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60">
                  <a:moveTo>
                    <a:pt x="0" y="0"/>
                  </a:moveTo>
                  <a:lnTo>
                    <a:pt x="40" y="0"/>
                  </a:lnTo>
                  <a:lnTo>
                    <a:pt x="40" y="9"/>
                  </a:lnTo>
                  <a:lnTo>
                    <a:pt x="10" y="9"/>
                  </a:lnTo>
                  <a:lnTo>
                    <a:pt x="10" y="25"/>
                  </a:lnTo>
                  <a:lnTo>
                    <a:pt x="36" y="25"/>
                  </a:lnTo>
                  <a:lnTo>
                    <a:pt x="36" y="35"/>
                  </a:lnTo>
                  <a:lnTo>
                    <a:pt x="10" y="35"/>
                  </a:lnTo>
                  <a:lnTo>
                    <a:pt x="10" y="51"/>
                  </a:lnTo>
                  <a:lnTo>
                    <a:pt x="40" y="51"/>
                  </a:lnTo>
                  <a:lnTo>
                    <a:pt x="40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22" name="Freeform 39"/>
            <p:cNvSpPr>
              <a:spLocks/>
            </p:cNvSpPr>
            <p:nvPr userDrawn="1"/>
          </p:nvSpPr>
          <p:spPr bwMode="auto">
            <a:xfrm>
              <a:off x="7369" y="134"/>
              <a:ext cx="45" cy="60"/>
            </a:xfrm>
            <a:custGeom>
              <a:avLst/>
              <a:gdLst>
                <a:gd name="T0" fmla="*/ 35 w 45"/>
                <a:gd name="T1" fmla="*/ 60 h 60"/>
                <a:gd name="T2" fmla="*/ 35 w 45"/>
                <a:gd name="T3" fmla="*/ 35 h 60"/>
                <a:gd name="T4" fmla="*/ 10 w 45"/>
                <a:gd name="T5" fmla="*/ 35 h 60"/>
                <a:gd name="T6" fmla="*/ 10 w 45"/>
                <a:gd name="T7" fmla="*/ 60 h 60"/>
                <a:gd name="T8" fmla="*/ 0 w 45"/>
                <a:gd name="T9" fmla="*/ 60 h 60"/>
                <a:gd name="T10" fmla="*/ 0 w 45"/>
                <a:gd name="T11" fmla="*/ 0 h 60"/>
                <a:gd name="T12" fmla="*/ 10 w 45"/>
                <a:gd name="T13" fmla="*/ 0 h 60"/>
                <a:gd name="T14" fmla="*/ 10 w 45"/>
                <a:gd name="T15" fmla="*/ 25 h 60"/>
                <a:gd name="T16" fmla="*/ 35 w 45"/>
                <a:gd name="T17" fmla="*/ 25 h 60"/>
                <a:gd name="T18" fmla="*/ 35 w 45"/>
                <a:gd name="T19" fmla="*/ 0 h 60"/>
                <a:gd name="T20" fmla="*/ 45 w 45"/>
                <a:gd name="T21" fmla="*/ 0 h 60"/>
                <a:gd name="T22" fmla="*/ 45 w 45"/>
                <a:gd name="T23" fmla="*/ 60 h 60"/>
                <a:gd name="T24" fmla="*/ 35 w 45"/>
                <a:gd name="T2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60">
                  <a:moveTo>
                    <a:pt x="35" y="60"/>
                  </a:moveTo>
                  <a:lnTo>
                    <a:pt x="35" y="35"/>
                  </a:lnTo>
                  <a:lnTo>
                    <a:pt x="10" y="35"/>
                  </a:lnTo>
                  <a:lnTo>
                    <a:pt x="10" y="60"/>
                  </a:lnTo>
                  <a:lnTo>
                    <a:pt x="0" y="6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5"/>
                  </a:lnTo>
                  <a:lnTo>
                    <a:pt x="35" y="25"/>
                  </a:lnTo>
                  <a:lnTo>
                    <a:pt x="35" y="0"/>
                  </a:lnTo>
                  <a:lnTo>
                    <a:pt x="45" y="0"/>
                  </a:lnTo>
                  <a:lnTo>
                    <a:pt x="45" y="60"/>
                  </a:lnTo>
                  <a:lnTo>
                    <a:pt x="35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23" name="Freeform 40"/>
            <p:cNvSpPr>
              <a:spLocks/>
            </p:cNvSpPr>
            <p:nvPr userDrawn="1"/>
          </p:nvSpPr>
          <p:spPr bwMode="auto">
            <a:xfrm>
              <a:off x="7424" y="134"/>
              <a:ext cx="47" cy="60"/>
            </a:xfrm>
            <a:custGeom>
              <a:avLst/>
              <a:gdLst>
                <a:gd name="T0" fmla="*/ 36 w 46"/>
                <a:gd name="T1" fmla="*/ 17 h 59"/>
                <a:gd name="T2" fmla="*/ 32 w 46"/>
                <a:gd name="T3" fmla="*/ 22 h 59"/>
                <a:gd name="T4" fmla="*/ 29 w 46"/>
                <a:gd name="T5" fmla="*/ 28 h 59"/>
                <a:gd name="T6" fmla="*/ 27 w 46"/>
                <a:gd name="T7" fmla="*/ 31 h 59"/>
                <a:gd name="T8" fmla="*/ 23 w 46"/>
                <a:gd name="T9" fmla="*/ 37 h 59"/>
                <a:gd name="T10" fmla="*/ 19 w 46"/>
                <a:gd name="T11" fmla="*/ 44 h 59"/>
                <a:gd name="T12" fmla="*/ 14 w 46"/>
                <a:gd name="T13" fmla="*/ 50 h 59"/>
                <a:gd name="T14" fmla="*/ 11 w 46"/>
                <a:gd name="T15" fmla="*/ 56 h 59"/>
                <a:gd name="T16" fmla="*/ 9 w 46"/>
                <a:gd name="T17" fmla="*/ 59 h 59"/>
                <a:gd name="T18" fmla="*/ 0 w 46"/>
                <a:gd name="T19" fmla="*/ 59 h 59"/>
                <a:gd name="T20" fmla="*/ 0 w 46"/>
                <a:gd name="T21" fmla="*/ 0 h 59"/>
                <a:gd name="T22" fmla="*/ 9 w 46"/>
                <a:gd name="T23" fmla="*/ 0 h 59"/>
                <a:gd name="T24" fmla="*/ 9 w 46"/>
                <a:gd name="T25" fmla="*/ 42 h 59"/>
                <a:gd name="T26" fmla="*/ 10 w 46"/>
                <a:gd name="T27" fmla="*/ 42 h 59"/>
                <a:gd name="T28" fmla="*/ 37 w 46"/>
                <a:gd name="T29" fmla="*/ 0 h 59"/>
                <a:gd name="T30" fmla="*/ 46 w 46"/>
                <a:gd name="T31" fmla="*/ 0 h 59"/>
                <a:gd name="T32" fmla="*/ 46 w 46"/>
                <a:gd name="T33" fmla="*/ 59 h 59"/>
                <a:gd name="T34" fmla="*/ 36 w 46"/>
                <a:gd name="T35" fmla="*/ 59 h 59"/>
                <a:gd name="T36" fmla="*/ 36 w 46"/>
                <a:gd name="T37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59">
                  <a:moveTo>
                    <a:pt x="36" y="17"/>
                  </a:moveTo>
                  <a:cubicBezTo>
                    <a:pt x="35" y="19"/>
                    <a:pt x="34" y="21"/>
                    <a:pt x="32" y="22"/>
                  </a:cubicBezTo>
                  <a:cubicBezTo>
                    <a:pt x="31" y="24"/>
                    <a:pt x="30" y="26"/>
                    <a:pt x="29" y="28"/>
                  </a:cubicBezTo>
                  <a:cubicBezTo>
                    <a:pt x="28" y="29"/>
                    <a:pt x="28" y="30"/>
                    <a:pt x="27" y="31"/>
                  </a:cubicBezTo>
                  <a:cubicBezTo>
                    <a:pt x="26" y="33"/>
                    <a:pt x="24" y="35"/>
                    <a:pt x="23" y="37"/>
                  </a:cubicBezTo>
                  <a:cubicBezTo>
                    <a:pt x="22" y="39"/>
                    <a:pt x="20" y="41"/>
                    <a:pt x="19" y="44"/>
                  </a:cubicBezTo>
                  <a:cubicBezTo>
                    <a:pt x="17" y="46"/>
                    <a:pt x="16" y="48"/>
                    <a:pt x="14" y="50"/>
                  </a:cubicBezTo>
                  <a:cubicBezTo>
                    <a:pt x="13" y="52"/>
                    <a:pt x="12" y="54"/>
                    <a:pt x="11" y="56"/>
                  </a:cubicBezTo>
                  <a:cubicBezTo>
                    <a:pt x="10" y="57"/>
                    <a:pt x="9" y="58"/>
                    <a:pt x="9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17"/>
                    <a:pt x="36" y="17"/>
                    <a:pt x="36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24" name="Freeform 41"/>
            <p:cNvSpPr>
              <a:spLocks/>
            </p:cNvSpPr>
            <p:nvPr userDrawn="1"/>
          </p:nvSpPr>
          <p:spPr bwMode="auto">
            <a:xfrm>
              <a:off x="7481" y="134"/>
              <a:ext cx="41" cy="60"/>
            </a:xfrm>
            <a:custGeom>
              <a:avLst/>
              <a:gdLst>
                <a:gd name="T0" fmla="*/ 0 w 41"/>
                <a:gd name="T1" fmla="*/ 0 h 60"/>
                <a:gd name="T2" fmla="*/ 41 w 41"/>
                <a:gd name="T3" fmla="*/ 0 h 60"/>
                <a:gd name="T4" fmla="*/ 41 w 41"/>
                <a:gd name="T5" fmla="*/ 9 h 60"/>
                <a:gd name="T6" fmla="*/ 10 w 41"/>
                <a:gd name="T7" fmla="*/ 9 h 60"/>
                <a:gd name="T8" fmla="*/ 10 w 41"/>
                <a:gd name="T9" fmla="*/ 25 h 60"/>
                <a:gd name="T10" fmla="*/ 36 w 41"/>
                <a:gd name="T11" fmla="*/ 25 h 60"/>
                <a:gd name="T12" fmla="*/ 36 w 41"/>
                <a:gd name="T13" fmla="*/ 35 h 60"/>
                <a:gd name="T14" fmla="*/ 10 w 41"/>
                <a:gd name="T15" fmla="*/ 35 h 60"/>
                <a:gd name="T16" fmla="*/ 10 w 41"/>
                <a:gd name="T17" fmla="*/ 51 h 60"/>
                <a:gd name="T18" fmla="*/ 41 w 41"/>
                <a:gd name="T19" fmla="*/ 51 h 60"/>
                <a:gd name="T20" fmla="*/ 41 w 41"/>
                <a:gd name="T21" fmla="*/ 60 h 60"/>
                <a:gd name="T22" fmla="*/ 0 w 41"/>
                <a:gd name="T23" fmla="*/ 60 h 60"/>
                <a:gd name="T24" fmla="*/ 0 w 41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0">
                  <a:moveTo>
                    <a:pt x="0" y="0"/>
                  </a:moveTo>
                  <a:lnTo>
                    <a:pt x="41" y="0"/>
                  </a:lnTo>
                  <a:lnTo>
                    <a:pt x="41" y="9"/>
                  </a:lnTo>
                  <a:lnTo>
                    <a:pt x="10" y="9"/>
                  </a:lnTo>
                  <a:lnTo>
                    <a:pt x="10" y="25"/>
                  </a:lnTo>
                  <a:lnTo>
                    <a:pt x="36" y="25"/>
                  </a:lnTo>
                  <a:lnTo>
                    <a:pt x="36" y="35"/>
                  </a:lnTo>
                  <a:lnTo>
                    <a:pt x="10" y="35"/>
                  </a:lnTo>
                  <a:lnTo>
                    <a:pt x="10" y="51"/>
                  </a:lnTo>
                  <a:lnTo>
                    <a:pt x="41" y="51"/>
                  </a:lnTo>
                  <a:lnTo>
                    <a:pt x="41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</p:grpSp>
      <p:grpSp>
        <p:nvGrpSpPr>
          <p:cNvPr id="125" name="Группа 124"/>
          <p:cNvGrpSpPr/>
          <p:nvPr userDrawn="1"/>
        </p:nvGrpSpPr>
        <p:grpSpPr>
          <a:xfrm>
            <a:off x="221436" y="120426"/>
            <a:ext cx="812800" cy="307975"/>
            <a:chOff x="7605713" y="1497013"/>
            <a:chExt cx="812800" cy="307975"/>
          </a:xfrm>
          <a:solidFill>
            <a:schemeClr val="bg1"/>
          </a:solidFill>
        </p:grpSpPr>
        <p:sp>
          <p:nvSpPr>
            <p:cNvPr id="126" name="Freeform 513"/>
            <p:cNvSpPr>
              <a:spLocks/>
            </p:cNvSpPr>
            <p:nvPr/>
          </p:nvSpPr>
          <p:spPr bwMode="auto">
            <a:xfrm>
              <a:off x="7605713" y="1497013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27" name="Freeform 514"/>
            <p:cNvSpPr>
              <a:spLocks/>
            </p:cNvSpPr>
            <p:nvPr/>
          </p:nvSpPr>
          <p:spPr bwMode="auto">
            <a:xfrm>
              <a:off x="7707313" y="1497013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28" name="Freeform 515"/>
            <p:cNvSpPr>
              <a:spLocks/>
            </p:cNvSpPr>
            <p:nvPr/>
          </p:nvSpPr>
          <p:spPr bwMode="auto">
            <a:xfrm>
              <a:off x="7910513" y="1497013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29" name="Freeform 516"/>
            <p:cNvSpPr>
              <a:spLocks/>
            </p:cNvSpPr>
            <p:nvPr/>
          </p:nvSpPr>
          <p:spPr bwMode="auto">
            <a:xfrm>
              <a:off x="8012113" y="1497013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0" name="Freeform 517"/>
            <p:cNvSpPr>
              <a:spLocks/>
            </p:cNvSpPr>
            <p:nvPr/>
          </p:nvSpPr>
          <p:spPr bwMode="auto">
            <a:xfrm>
              <a:off x="8316913" y="1497013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1" name="Freeform 518"/>
            <p:cNvSpPr>
              <a:spLocks/>
            </p:cNvSpPr>
            <p:nvPr/>
          </p:nvSpPr>
          <p:spPr bwMode="auto">
            <a:xfrm>
              <a:off x="8113713" y="1497013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30 w 64"/>
                <a:gd name="T3" fmla="*/ 64 h 64"/>
                <a:gd name="T4" fmla="*/ 0 w 64"/>
                <a:gd name="T5" fmla="*/ 34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30" y="64"/>
                    <a:pt x="30" y="64"/>
                    <a:pt x="30" y="64"/>
                  </a:cubicBezTo>
                  <a:cubicBezTo>
                    <a:pt x="13" y="64"/>
                    <a:pt x="0" y="51"/>
                    <a:pt x="0" y="3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2" name="Freeform 519"/>
            <p:cNvSpPr>
              <a:spLocks/>
            </p:cNvSpPr>
            <p:nvPr/>
          </p:nvSpPr>
          <p:spPr bwMode="auto">
            <a:xfrm>
              <a:off x="8215313" y="1600200"/>
              <a:ext cx="101600" cy="101600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3" name="Freeform 520"/>
            <p:cNvSpPr>
              <a:spLocks/>
            </p:cNvSpPr>
            <p:nvPr/>
          </p:nvSpPr>
          <p:spPr bwMode="auto">
            <a:xfrm>
              <a:off x="8316913" y="1600200"/>
              <a:ext cx="101600" cy="101600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4" name="Freeform 521"/>
            <p:cNvSpPr>
              <a:spLocks/>
            </p:cNvSpPr>
            <p:nvPr/>
          </p:nvSpPr>
          <p:spPr bwMode="auto">
            <a:xfrm>
              <a:off x="8215313" y="1701800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5" name="Freeform 522"/>
            <p:cNvSpPr>
              <a:spLocks/>
            </p:cNvSpPr>
            <p:nvPr/>
          </p:nvSpPr>
          <p:spPr bwMode="auto">
            <a:xfrm>
              <a:off x="8113713" y="1701800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6" name="Freeform 523"/>
            <p:cNvSpPr>
              <a:spLocks/>
            </p:cNvSpPr>
            <p:nvPr/>
          </p:nvSpPr>
          <p:spPr bwMode="auto">
            <a:xfrm>
              <a:off x="7910513" y="1701800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7" name="Freeform 524"/>
            <p:cNvSpPr>
              <a:spLocks/>
            </p:cNvSpPr>
            <p:nvPr/>
          </p:nvSpPr>
          <p:spPr bwMode="auto">
            <a:xfrm>
              <a:off x="7910513" y="1600200"/>
              <a:ext cx="101600" cy="101600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8" name="Freeform 525"/>
            <p:cNvSpPr>
              <a:spLocks/>
            </p:cNvSpPr>
            <p:nvPr/>
          </p:nvSpPr>
          <p:spPr bwMode="auto">
            <a:xfrm>
              <a:off x="7808913" y="1497013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33 w 64"/>
                <a:gd name="T11" fmla="*/ 0 h 64"/>
                <a:gd name="T12" fmla="*/ 64 w 64"/>
                <a:gd name="T13" fmla="*/ 31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50" y="0"/>
                    <a:pt x="64" y="14"/>
                    <a:pt x="64" y="31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39" name="Freeform 526"/>
            <p:cNvSpPr>
              <a:spLocks/>
            </p:cNvSpPr>
            <p:nvPr/>
          </p:nvSpPr>
          <p:spPr bwMode="auto">
            <a:xfrm>
              <a:off x="7808913" y="1701800"/>
              <a:ext cx="101600" cy="103188"/>
            </a:xfrm>
            <a:custGeom>
              <a:avLst/>
              <a:gdLst>
                <a:gd name="T0" fmla="*/ 33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33 h 64"/>
                <a:gd name="T16" fmla="*/ 33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33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50"/>
                    <a:pt x="50" y="64"/>
                    <a:pt x="33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40" name="Freeform 527"/>
            <p:cNvSpPr>
              <a:spLocks/>
            </p:cNvSpPr>
            <p:nvPr/>
          </p:nvSpPr>
          <p:spPr bwMode="auto">
            <a:xfrm>
              <a:off x="7707313" y="1701800"/>
              <a:ext cx="101600" cy="103188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  <p:sp>
          <p:nvSpPr>
            <p:cNvPr id="141" name="Freeform 528"/>
            <p:cNvSpPr>
              <a:spLocks/>
            </p:cNvSpPr>
            <p:nvPr/>
          </p:nvSpPr>
          <p:spPr bwMode="auto">
            <a:xfrm>
              <a:off x="7605713" y="1600200"/>
              <a:ext cx="101600" cy="101600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lose/>
                </a:path>
              </a:pathLst>
            </a:custGeom>
            <a:grpFill/>
            <a:ln w="25400" cap="flat">
              <a:solidFill>
                <a:srgbClr val="498D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540401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0079" userDrawn="1">
          <p15:clr>
            <a:srgbClr val="FBAE40"/>
          </p15:clr>
        </p15:guide>
        <p15:guide id="2" orient="horz" pos="5601" userDrawn="1">
          <p15:clr>
            <a:srgbClr val="FBAE40"/>
          </p15:clr>
        </p15:guide>
        <p15:guide id="5" orient="horz" pos="754" userDrawn="1">
          <p15:clr>
            <a:srgbClr val="FBAE40"/>
          </p15:clr>
        </p15:guide>
        <p15:guide id="7" orient="horz" pos="4065" userDrawn="1">
          <p15:clr>
            <a:srgbClr val="FBAE40"/>
          </p15:clr>
        </p15:guide>
        <p15:guide id="8" orient="horz" pos="5420" userDrawn="1">
          <p15:clr>
            <a:srgbClr val="FBAE40"/>
          </p15:clr>
        </p15:guide>
        <p15:guide id="9" pos="121" userDrawn="1">
          <p15:clr>
            <a:srgbClr val="FBAE40"/>
          </p15:clr>
        </p15:guide>
        <p15:guide id="10" pos="755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54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52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2" r:id="rId2"/>
    <p:sldLayoutId id="2147483843" r:id="rId3"/>
    <p:sldLayoutId id="2147483840" r:id="rId4"/>
    <p:sldLayoutId id="2147483871" r:id="rId5"/>
    <p:sldLayoutId id="2147483873" r:id="rId6"/>
    <p:sldLayoutId id="2147483874" r:id="rId7"/>
    <p:sldLayoutId id="2147483875" r:id="rId8"/>
    <p:sldLayoutId id="2147483837" r:id="rId9"/>
    <p:sldLayoutId id="2147483848" r:id="rId10"/>
    <p:sldLayoutId id="2147483900" r:id="rId11"/>
    <p:sldLayoutId id="2147483901" r:id="rId12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129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  <p:sldLayoutId id="2147483861" r:id="rId12"/>
    <p:sldLayoutId id="2147483862" r:id="rId13"/>
    <p:sldLayoutId id="2147483863" r:id="rId14"/>
    <p:sldLayoutId id="2147483864" r:id="rId15"/>
    <p:sldLayoutId id="2147483865" r:id="rId16"/>
    <p:sldLayoutId id="2147483866" r:id="rId17"/>
    <p:sldLayoutId id="2147483867" r:id="rId18"/>
    <p:sldLayoutId id="2147483868" r:id="rId19"/>
    <p:sldLayoutId id="2147483869" r:id="rId20"/>
    <p:sldLayoutId id="2147483870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951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  <p:sldLayoutId id="2147483893" r:id="rId17"/>
    <p:sldLayoutId id="2147483894" r:id="rId18"/>
    <p:sldLayoutId id="2147483895" r:id="rId19"/>
    <p:sldLayoutId id="2147483896" r:id="rId20"/>
    <p:sldLayoutId id="2147483897" r:id="rId21"/>
    <p:sldLayoutId id="214748389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581890" y="2973741"/>
            <a:ext cx="11422875" cy="480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Проекция жизненного пространства </a:t>
            </a: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 smtClean="0"/>
              <a:t>СПРАВЛЕДЛИВОЕ ОБЩЕСТВО»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20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Модель </a:t>
            </a:r>
            <a:r>
              <a:rPr lang="ru-RU" dirty="0" smtClean="0"/>
              <a:t>жизненного </a:t>
            </a:r>
            <a:r>
              <a:rPr lang="ru-RU" dirty="0"/>
              <a:t>пространства для стратегического управления Камчатского края </a:t>
            </a:r>
            <a:endParaRPr lang="en-US" dirty="0"/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id="{FC11159A-A684-4920-810A-0F5CB0A4A13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0793" y="1680825"/>
          <a:ext cx="2912637" cy="395531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12637">
                  <a:extLst>
                    <a:ext uri="{9D8B030D-6E8A-4147-A177-3AD203B41FA5}">
                      <a16:colId xmlns:a16="http://schemas.microsoft.com/office/drawing/2014/main" val="917334412"/>
                    </a:ext>
                  </a:extLst>
                </a:gridCol>
              </a:tblGrid>
              <a:tr h="131843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1"/>
                          </a:solidFill>
                        </a:rPr>
                        <a:t>ЧЕЛОВЕК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816567"/>
                  </a:ext>
                </a:extLst>
              </a:tr>
              <a:tr h="13184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/>
                          </a:solidFill>
                        </a:rPr>
                        <a:t>БИЗНЕС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6039502"/>
                  </a:ext>
                </a:extLst>
              </a:tr>
              <a:tr h="13184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/>
                          </a:solidFill>
                        </a:rPr>
                        <a:t>БУДУЩИЕ ПОКОЛЕНИЯ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1050336"/>
                  </a:ext>
                </a:extLst>
              </a:tr>
            </a:tbl>
          </a:graphicData>
        </a:graphic>
      </p:graphicFrame>
      <p:grpSp>
        <p:nvGrpSpPr>
          <p:cNvPr id="12" name="Группа 11"/>
          <p:cNvGrpSpPr>
            <a:grpSpLocks noChangeAspect="1"/>
          </p:cNvGrpSpPr>
          <p:nvPr/>
        </p:nvGrpSpPr>
        <p:grpSpPr>
          <a:xfrm>
            <a:off x="4574066" y="1059756"/>
            <a:ext cx="5271701" cy="5508001"/>
            <a:chOff x="3387417" y="1218875"/>
            <a:chExt cx="4327404" cy="4521373"/>
          </a:xfrm>
        </p:grpSpPr>
        <p:sp>
          <p:nvSpPr>
            <p:cNvPr id="13" name="Шестиугольник 12">
              <a:extLst>
                <a:ext uri="{FF2B5EF4-FFF2-40B4-BE49-F238E27FC236}">
                  <a16:creationId xmlns:a16="http://schemas.microsoft.com/office/drawing/2014/main" id="{CD3AF90E-B6BA-4F45-94D5-4ACF06B40F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3498" y="1800879"/>
              <a:ext cx="3887907" cy="3371254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4" name="Шестиугольник 13">
              <a:extLst>
                <a:ext uri="{FF2B5EF4-FFF2-40B4-BE49-F238E27FC236}">
                  <a16:creationId xmlns:a16="http://schemas.microsoft.com/office/drawing/2014/main" id="{C0784B84-030B-C540-BFE8-1F7E6EFD36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65937" y="2037114"/>
              <a:ext cx="3343028" cy="2898783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5" name="Шестиугольник 14">
              <a:extLst>
                <a:ext uri="{FF2B5EF4-FFF2-40B4-BE49-F238E27FC236}">
                  <a16:creationId xmlns:a16="http://schemas.microsoft.com/office/drawing/2014/main" id="{875D0F49-18E3-CF4D-9864-8AE855987C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04463" y="210747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CC00CC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2. Образование и развитие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6" name="Шестиугольник 15">
              <a:extLst>
                <a:ext uri="{FF2B5EF4-FFF2-40B4-BE49-F238E27FC236}">
                  <a16:creationId xmlns:a16="http://schemas.microsoft.com/office/drawing/2014/main" id="{F97F6A3C-638A-1148-BDCA-1E4E5F3542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121887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66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1. </a:t>
              </a:r>
              <a:r>
                <a:rPr kumimoji="0" lang="ru-RU" sz="1000" b="1" i="0" u="none" strike="noStrike" cap="none" spc="0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Сильная Экономика</a:t>
              </a:r>
              <a:endParaRPr kumimoji="0" lang="en-GB" sz="1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7" name="Шестиугольник 16">
              <a:extLst>
                <a:ext uri="{FF2B5EF4-FFF2-40B4-BE49-F238E27FC236}">
                  <a16:creationId xmlns:a16="http://schemas.microsoft.com/office/drawing/2014/main" id="{5A950E00-E5F4-0A43-BCD5-C0E7E98C68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87417" y="2075668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99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6.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Справедливое общество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8" name="Шестиугольник 17">
              <a:extLst>
                <a:ext uri="{FF2B5EF4-FFF2-40B4-BE49-F238E27FC236}">
                  <a16:creationId xmlns:a16="http://schemas.microsoft.com/office/drawing/2014/main" id="{089B6152-5847-2642-A736-693526C507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62747" y="383285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99CC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5.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Экология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9" name="Шестиугольник 18">
              <a:extLst>
                <a:ext uri="{FF2B5EF4-FFF2-40B4-BE49-F238E27FC236}">
                  <a16:creationId xmlns:a16="http://schemas.microsoft.com/office/drawing/2014/main" id="{FD9DB295-7044-264D-9908-EA141DDB0C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9483" y="387508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6666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3.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Здоровье и активное долголетие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774DADD0-E3BE-8745-A7C6-71FC7DA7D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460401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0099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4. Комфортная среда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grpSp>
          <p:nvGrpSpPr>
            <p:cNvPr id="21" name="Группа 20">
              <a:extLst>
                <a:ext uri="{FF2B5EF4-FFF2-40B4-BE49-F238E27FC236}">
                  <a16:creationId xmlns:a16="http://schemas.microsoft.com/office/drawing/2014/main" id="{E3E31916-020B-A64E-BD5D-DDCDEDDA1721}"/>
                </a:ext>
              </a:extLst>
            </p:cNvPr>
            <p:cNvGrpSpPr/>
            <p:nvPr/>
          </p:nvGrpSpPr>
          <p:grpSpPr>
            <a:xfrm>
              <a:off x="5167774" y="4257006"/>
              <a:ext cx="756000" cy="655538"/>
              <a:chOff x="5779889" y="4530414"/>
              <a:chExt cx="756000" cy="655538"/>
            </a:xfrm>
          </p:grpSpPr>
          <p:sp>
            <p:nvSpPr>
              <p:cNvPr id="38" name="Шестиугольник 37">
                <a:extLst>
                  <a:ext uri="{FF2B5EF4-FFF2-40B4-BE49-F238E27FC236}">
                    <a16:creationId xmlns:a16="http://schemas.microsoft.com/office/drawing/2014/main" id="{627FBF4D-37A6-1641-BC0F-52D60CE3D8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79889" y="4530414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9" name="Рисунок 38">
                <a:extLst>
                  <a:ext uri="{FF2B5EF4-FFF2-40B4-BE49-F238E27FC236}">
                    <a16:creationId xmlns:a16="http://schemas.microsoft.com/office/drawing/2014/main" id="{C96EC0E9-9AFF-0E45-9793-FB24A0BCFB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23889" y="4624183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24DB5575-4D66-144B-B1A9-35A90E7C340B}"/>
                </a:ext>
              </a:extLst>
            </p:cNvPr>
            <p:cNvGrpSpPr/>
            <p:nvPr/>
          </p:nvGrpSpPr>
          <p:grpSpPr>
            <a:xfrm>
              <a:off x="6095912" y="2697394"/>
              <a:ext cx="756000" cy="655538"/>
              <a:chOff x="6683793" y="2155818"/>
              <a:chExt cx="756000" cy="655538"/>
            </a:xfrm>
          </p:grpSpPr>
          <p:sp>
            <p:nvSpPr>
              <p:cNvPr id="36" name="Шестиугольник 35">
                <a:extLst>
                  <a:ext uri="{FF2B5EF4-FFF2-40B4-BE49-F238E27FC236}">
                    <a16:creationId xmlns:a16="http://schemas.microsoft.com/office/drawing/2014/main" id="{3108B6D2-D50F-3047-A7E9-03E6A6D44EA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83793" y="2155818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7" name="Рисунок 36">
                <a:extLst>
                  <a:ext uri="{FF2B5EF4-FFF2-40B4-BE49-F238E27FC236}">
                    <a16:creationId xmlns:a16="http://schemas.microsoft.com/office/drawing/2014/main" id="{802439F3-BE1C-BF40-9EE8-EE78595DA8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27792" y="2249587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83A8BDB7-2210-3A49-9602-4A1BBDEBA9F1}"/>
                </a:ext>
              </a:extLst>
            </p:cNvPr>
            <p:cNvGrpSpPr/>
            <p:nvPr/>
          </p:nvGrpSpPr>
          <p:grpSpPr>
            <a:xfrm>
              <a:off x="6071577" y="3772874"/>
              <a:ext cx="756000" cy="655538"/>
              <a:chOff x="6556409" y="3977512"/>
              <a:chExt cx="756000" cy="655538"/>
            </a:xfrm>
          </p:grpSpPr>
          <p:sp>
            <p:nvSpPr>
              <p:cNvPr id="34" name="Шестиугольник 33">
                <a:extLst>
                  <a:ext uri="{FF2B5EF4-FFF2-40B4-BE49-F238E27FC236}">
                    <a16:creationId xmlns:a16="http://schemas.microsoft.com/office/drawing/2014/main" id="{ADD5A27D-560C-034C-9AA0-BC9A97D9784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56409" y="3977512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5" name="Рисунок 34">
                <a:extLst>
                  <a:ext uri="{FF2B5EF4-FFF2-40B4-BE49-F238E27FC236}">
                    <a16:creationId xmlns:a16="http://schemas.microsoft.com/office/drawing/2014/main" id="{FF78F137-12A5-0B4A-9129-585766C84C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00406" y="4071282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49CE65DB-486C-D14D-8417-D37968F2DD65}"/>
                </a:ext>
              </a:extLst>
            </p:cNvPr>
            <p:cNvGrpSpPr/>
            <p:nvPr/>
          </p:nvGrpSpPr>
          <p:grpSpPr>
            <a:xfrm>
              <a:off x="4239994" y="3766547"/>
              <a:ext cx="756000" cy="655538"/>
              <a:chOff x="4826020" y="4774658"/>
              <a:chExt cx="756000" cy="655538"/>
            </a:xfrm>
          </p:grpSpPr>
          <p:sp>
            <p:nvSpPr>
              <p:cNvPr id="32" name="Шестиугольник 31">
                <a:extLst>
                  <a:ext uri="{FF2B5EF4-FFF2-40B4-BE49-F238E27FC236}">
                    <a16:creationId xmlns:a16="http://schemas.microsoft.com/office/drawing/2014/main" id="{63B7A705-0862-694A-9B8A-2B020DED23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26020" y="4774658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3" name="Рисунок 32">
                <a:extLst>
                  <a:ext uri="{FF2B5EF4-FFF2-40B4-BE49-F238E27FC236}">
                    <a16:creationId xmlns:a16="http://schemas.microsoft.com/office/drawing/2014/main" id="{6578EE18-626E-5844-9A5B-58660A886B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70017" y="4868428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EC8C8970-7E44-3E4C-950A-E6EF29013411}"/>
                </a:ext>
              </a:extLst>
            </p:cNvPr>
            <p:cNvGrpSpPr/>
            <p:nvPr/>
          </p:nvGrpSpPr>
          <p:grpSpPr>
            <a:xfrm>
              <a:off x="4269057" y="2684459"/>
              <a:ext cx="756000" cy="655538"/>
              <a:chOff x="4955371" y="2977001"/>
              <a:chExt cx="756000" cy="655538"/>
            </a:xfrm>
          </p:grpSpPr>
          <p:sp>
            <p:nvSpPr>
              <p:cNvPr id="30" name="Шестиугольник 29">
                <a:extLst>
                  <a:ext uri="{FF2B5EF4-FFF2-40B4-BE49-F238E27FC236}">
                    <a16:creationId xmlns:a16="http://schemas.microsoft.com/office/drawing/2014/main" id="{025E6F84-1492-3D4E-913E-FCEED6764E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55371" y="2977001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1" name="Рисунок 30">
                <a:extLst>
                  <a:ext uri="{FF2B5EF4-FFF2-40B4-BE49-F238E27FC236}">
                    <a16:creationId xmlns:a16="http://schemas.microsoft.com/office/drawing/2014/main" id="{2055C42C-ADC8-E147-8DC9-F9BE639DB0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99368" y="3070770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8BEF7E99-9A05-7743-9432-FA06F2EC71A8}"/>
                </a:ext>
              </a:extLst>
            </p:cNvPr>
            <p:cNvGrpSpPr/>
            <p:nvPr/>
          </p:nvGrpSpPr>
          <p:grpSpPr>
            <a:xfrm>
              <a:off x="5159451" y="2109601"/>
              <a:ext cx="756000" cy="655538"/>
              <a:chOff x="5794022" y="2120637"/>
              <a:chExt cx="756000" cy="655538"/>
            </a:xfrm>
          </p:grpSpPr>
          <p:sp>
            <p:nvSpPr>
              <p:cNvPr id="28" name="Шестиугольник 27">
                <a:extLst>
                  <a:ext uri="{FF2B5EF4-FFF2-40B4-BE49-F238E27FC236}">
                    <a16:creationId xmlns:a16="http://schemas.microsoft.com/office/drawing/2014/main" id="{CEC019D6-2D83-0147-BA77-4D97633454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94022" y="2120637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29" name="Рисунок 28">
                <a:extLst>
                  <a:ext uri="{FF2B5EF4-FFF2-40B4-BE49-F238E27FC236}">
                    <a16:creationId xmlns:a16="http://schemas.microsoft.com/office/drawing/2014/main" id="{A428F1EF-BDD9-7643-9565-3E38C6F92D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8022" y="2214406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r="40061" b="11064"/>
            <a:stretch/>
          </p:blipFill>
          <p:spPr>
            <a:xfrm>
              <a:off x="5031649" y="2814443"/>
              <a:ext cx="1154961" cy="14035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142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СПРАВЛЕДЛИВОЕ </a:t>
            </a:r>
            <a:r>
              <a:rPr lang="ru-RU" dirty="0" smtClean="0"/>
              <a:t>ОБЩЕСТВО: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</a:t>
            </a:r>
            <a:r>
              <a:rPr lang="ru-RU" dirty="0" smtClean="0"/>
              <a:t>«</a:t>
            </a:r>
            <a:r>
              <a:rPr lang="ru-RU" dirty="0" smtClean="0"/>
              <a:t>ЧЕЛОВЕК</a:t>
            </a:r>
            <a:r>
              <a:rPr lang="ru-RU" dirty="0" smtClean="0"/>
              <a:t>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442472"/>
              </p:ext>
            </p:extLst>
          </p:nvPr>
        </p:nvGraphicFramePr>
        <p:xfrm>
          <a:off x="0" y="987034"/>
          <a:ext cx="12204000" cy="5624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3888000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1740525243"/>
                    </a:ext>
                  </a:extLst>
                </a:gridCol>
                <a:gridCol w="3852000">
                  <a:extLst>
                    <a:ext uri="{9D8B030D-6E8A-4147-A177-3AD203B41FA5}">
                      <a16:colId xmlns:a16="http://schemas.microsoft.com/office/drawing/2014/main" val="578250171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Скорректированный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в</a:t>
                      </a: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ариант формулировки запроса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Скорректированный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в</a:t>
                      </a: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ариант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</a:t>
                      </a:r>
                      <a:r>
                        <a:rPr lang="ru-RU" sz="10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анных,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основе которых мы понимаем, что запрос удовлетворен или нет</a:t>
                      </a:r>
                      <a:endParaRPr lang="ru-RU" sz="10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9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Социальная защищенность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Показатели доступности /полноты предоставления / покрытия услуг (</a:t>
                      </a:r>
                      <a:r>
                        <a:rPr lang="ru-RU" sz="9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ами</a:t>
                      </a: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социального обслуживания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9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Возможности творческой самореализации</a:t>
                      </a:r>
                      <a:endParaRPr lang="en-US" sz="9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Возможность реализовывать творческие увлечения / хобби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9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Социальная включенность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Возможность участия в социальных мероприятиях (конкурсы, «день открытых дверей», локальные выставки и т.д.)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Возможность участвовать в волонтерских активностях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2807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9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5811353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9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8491113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9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2145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099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СПРАВЛЕДЛИВОЕ </a:t>
            </a:r>
            <a:r>
              <a:rPr lang="ru-RU" dirty="0" smtClean="0"/>
              <a:t>ОБЩЕСТВО: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</a:t>
            </a:r>
            <a:r>
              <a:rPr lang="ru-RU" dirty="0"/>
              <a:t>«БИЗНЕС»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232300"/>
              </p:ext>
            </p:extLst>
          </p:nvPr>
        </p:nvGraphicFramePr>
        <p:xfrm>
          <a:off x="0" y="987034"/>
          <a:ext cx="12204000" cy="5696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3888000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1740525243"/>
                    </a:ext>
                  </a:extLst>
                </a:gridCol>
                <a:gridCol w="3852000">
                  <a:extLst>
                    <a:ext uri="{9D8B030D-6E8A-4147-A177-3AD203B41FA5}">
                      <a16:colId xmlns:a16="http://schemas.microsoft.com/office/drawing/2014/main" val="578250171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Скорректированный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в</a:t>
                      </a: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ариант формулировки запроса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Скорректированный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в</a:t>
                      </a: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ариант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</a:t>
                      </a:r>
                      <a:r>
                        <a:rPr lang="ru-RU" sz="10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анных,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основе которых мы понимаем, что запрос удовлетворен или нет</a:t>
                      </a:r>
                      <a:endParaRPr lang="ru-RU" sz="10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9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Корпоративная социальная ответственность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Объем частных инвестиций в социальную сферу / ВРП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предприятий, реализующих общественно значимые </a:t>
                      </a:r>
                      <a:r>
                        <a:rPr lang="ru-RU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проекты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Безопасность труда</a:t>
                      </a:r>
                      <a:r>
                        <a:rPr lang="ru-RU" sz="9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(Число инцидентов на 100 000 занятых)</a:t>
                      </a: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sz="9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9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28070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9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5811353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9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8491113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9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2145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22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СПРАВЛЕДЛИВОЕ </a:t>
            </a:r>
            <a:r>
              <a:rPr lang="ru-RU" dirty="0" smtClean="0"/>
              <a:t>ОБЩЕСТВО: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</a:t>
            </a:r>
            <a:r>
              <a:rPr lang="ru-RU" dirty="0" smtClean="0"/>
              <a:t>«БУДУЩИЕ </a:t>
            </a:r>
            <a:r>
              <a:rPr lang="ru-RU" dirty="0"/>
              <a:t>ПОКОЛЕНИЯ</a:t>
            </a:r>
            <a:r>
              <a:rPr lang="ru-RU" dirty="0" smtClean="0"/>
              <a:t>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286421"/>
              </p:ext>
            </p:extLst>
          </p:nvPr>
        </p:nvGraphicFramePr>
        <p:xfrm>
          <a:off x="0" y="987034"/>
          <a:ext cx="12204000" cy="56804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3888000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1740525243"/>
                    </a:ext>
                  </a:extLst>
                </a:gridCol>
                <a:gridCol w="3852000">
                  <a:extLst>
                    <a:ext uri="{9D8B030D-6E8A-4147-A177-3AD203B41FA5}">
                      <a16:colId xmlns:a16="http://schemas.microsoft.com/office/drawing/2014/main" val="578250171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Скорректированный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в</a:t>
                      </a: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ариант формулировки запроса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Скорректированный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в</a:t>
                      </a: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ариант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</a:t>
                      </a:r>
                      <a:r>
                        <a:rPr lang="ru-RU" sz="10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анных,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основе которых мы понимаем, что запрос удовлетворен или нет</a:t>
                      </a:r>
                      <a:endParaRPr lang="ru-RU" sz="10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Сильное сообщество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 проставивших оценки "очень сильное" и достаточно сильное" ощущение принадлежности к сообществу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Активность социальной взаимосвязи (частота посещения социальных мероприятий / частота дружеского общения)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населения, имеющих хобби (регулярная творческая активность в неформализованных / формализованных сообществах)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Сила социальной сети: Доля населения, считающих что у них есть на кого рассчитывать в сложных ситуациях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Активная гражданская позиция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населения, поставивших оценки "очень сильное" и достаточно сильное" причастности /</a:t>
                      </a: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ответственности за</a:t>
                      </a: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настоящее и будущее Камчатки</a:t>
                      </a:r>
                      <a:endParaRPr lang="ru-RU" sz="9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Активность участия в</a:t>
                      </a: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голосовании (в разрезе возрастных сегментов)</a:t>
                      </a:r>
                    </a:p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населения, участвующих в формализованных процедурах общественных слушаний, консультаций, процедурах общественного контроля, внесении предложений в Народный бюджет и др.</a:t>
                      </a:r>
                    </a:p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населения, вовлеченных в формализованное </a:t>
                      </a:r>
                      <a:r>
                        <a:rPr lang="ru-RU" sz="9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волонтерство</a:t>
                      </a:r>
                      <a:endParaRPr lang="ru-RU" sz="9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Сильная семья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Частота семейного общения («своя семья» и «большая семья»)</a:t>
                      </a:r>
                    </a:p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разводов в течение 5-ти лет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2807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9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58113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9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849111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9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2145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60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презентации 160317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65000"/>
            </a:schemeClr>
          </a:solidFill>
        </a:ln>
      </a:spPr>
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000" dirty="0" err="1" smtClean="0">
            <a:solidFill>
              <a:srgbClr val="000000"/>
            </a:solidFill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СГУ Регион Sky 191007" id="{F8CBA59A-2F34-4784-9232-447A37059641}" vid="{AB5DACB5-F67D-43B3-9C27-4ECCDC68AA74}"/>
    </a:ext>
  </a:extLst>
</a:theme>
</file>

<file path=ppt/theme/theme2.xml><?xml version="1.0" encoding="utf-8"?>
<a:theme xmlns:a="http://schemas.openxmlformats.org/drawingml/2006/main" name="Тема СГУ базовая серая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 w="12700">
          <a:solidFill>
            <a:schemeClr val="bg1">
              <a:lumMod val="75000"/>
            </a:schemeClr>
          </a:solidFill>
        </a:ln>
      </a:spPr>
      <a:bodyPr rot="0" spcFirstLastPara="0" vertOverflow="overflow" horzOverflow="overflow" vert="horz" wrap="square" lIns="144000" tIns="72000" rIns="144000" bIns="10800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defRPr sz="120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СГУ Шаблон основной 191007" id="{9E84EC84-F0A9-496F-9B26-E1F3109E7D90}" vid="{1BB13650-4244-4836-8C0A-C0A115232503}"/>
    </a:ext>
  </a:extLst>
</a:theme>
</file>

<file path=ppt/theme/theme3.xml><?xml version="1.0" encoding="utf-8"?>
<a:theme xmlns:a="http://schemas.openxmlformats.org/drawingml/2006/main" name="1_Тема СГУ базовая серая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 w="12700">
          <a:solidFill>
            <a:schemeClr val="bg1">
              <a:lumMod val="75000"/>
            </a:schemeClr>
          </a:solidFill>
        </a:ln>
      </a:spPr>
      <a:bodyPr rot="0" spcFirstLastPara="0" vertOverflow="overflow" horzOverflow="overflow" vert="horz" wrap="square" lIns="144000" tIns="72000" rIns="144000" bIns="10800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defRPr sz="120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СГУ Шаблон основной 191007" id="{9E84EC84-F0A9-496F-9B26-E1F3109E7D90}" vid="{1BB13650-4244-4836-8C0A-C0A115232503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СГУ Регион Sky 191007</Template>
  <TotalTime>9210</TotalTime>
  <Words>401</Words>
  <Application>Microsoft Office PowerPoint</Application>
  <PresentationFormat>Широкоэкранный</PresentationFormat>
  <Paragraphs>50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Calibri</vt:lpstr>
      <vt:lpstr>Helvetica</vt:lpstr>
      <vt:lpstr>Wingdings</vt:lpstr>
      <vt:lpstr>Шаблон презентации 160317</vt:lpstr>
      <vt:lpstr>Тема СГУ базовая серая</vt:lpstr>
      <vt:lpstr>1_Тема СГУ базовая серая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757</cp:revision>
  <cp:lastPrinted>2019-07-15T09:25:10Z</cp:lastPrinted>
  <dcterms:created xsi:type="dcterms:W3CDTF">2020-09-24T09:59:49Z</dcterms:created>
  <dcterms:modified xsi:type="dcterms:W3CDTF">2021-03-29T20:13:26Z</dcterms:modified>
</cp:coreProperties>
</file>