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63" r:id="rId10"/>
    <p:sldId id="262" r:id="rId11"/>
    <p:sldId id="267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2C298ECD-C11B-45F7-A64C-84A38296B06A}" type="datetimeFigureOut">
              <a:rPr lang="ru-RU" smtClean="0"/>
              <a:t>28.06.2018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802594A0-C8C3-40D8-94BD-A4D3A3F40CF3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98ECD-C11B-45F7-A64C-84A38296B06A}" type="datetimeFigureOut">
              <a:rPr lang="ru-RU" smtClean="0"/>
              <a:t>28.06.2018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594A0-C8C3-40D8-94BD-A4D3A3F40C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98ECD-C11B-45F7-A64C-84A38296B06A}" type="datetimeFigureOut">
              <a:rPr lang="ru-RU" smtClean="0"/>
              <a:t>28.06.2018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594A0-C8C3-40D8-94BD-A4D3A3F40CF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98ECD-C11B-45F7-A64C-84A38296B06A}" type="datetimeFigureOut">
              <a:rPr lang="ru-RU" smtClean="0"/>
              <a:t>28.06.2018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594A0-C8C3-40D8-94BD-A4D3A3F40CF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2C298ECD-C11B-45F7-A64C-84A38296B06A}" type="datetimeFigureOut">
              <a:rPr lang="ru-RU" smtClean="0"/>
              <a:t>28.06.2018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802594A0-C8C3-40D8-94BD-A4D3A3F40CF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98ECD-C11B-45F7-A64C-84A38296B06A}" type="datetimeFigureOut">
              <a:rPr lang="ru-RU" smtClean="0"/>
              <a:t>28.06.2018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594A0-C8C3-40D8-94BD-A4D3A3F40CF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98ECD-C11B-45F7-A64C-84A38296B06A}" type="datetimeFigureOut">
              <a:rPr lang="ru-RU" smtClean="0"/>
              <a:t>28.06.2018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594A0-C8C3-40D8-94BD-A4D3A3F40CF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98ECD-C11B-45F7-A64C-84A38296B06A}" type="datetimeFigureOut">
              <a:rPr lang="ru-RU" smtClean="0"/>
              <a:t>28.06.2018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594A0-C8C3-40D8-94BD-A4D3A3F40CF3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98ECD-C11B-45F7-A64C-84A38296B06A}" type="datetimeFigureOut">
              <a:rPr lang="ru-RU" smtClean="0"/>
              <a:t>28.06.2018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594A0-C8C3-40D8-94BD-A4D3A3F40CF3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98ECD-C11B-45F7-A64C-84A38296B06A}" type="datetimeFigureOut">
              <a:rPr lang="ru-RU" smtClean="0"/>
              <a:t>28.06.2018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594A0-C8C3-40D8-94BD-A4D3A3F40CF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98ECD-C11B-45F7-A64C-84A38296B06A}" type="datetimeFigureOut">
              <a:rPr lang="ru-RU" smtClean="0"/>
              <a:t>28.06.2018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594A0-C8C3-40D8-94BD-A4D3A3F40CF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C298ECD-C11B-45F7-A64C-84A38296B06A}" type="datetimeFigureOut">
              <a:rPr lang="ru-RU" smtClean="0"/>
              <a:t>28.06.2018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02594A0-C8C3-40D8-94BD-A4D3A3F40CF3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О реализации Указа Президента Российской Федерации от 7 мая 2018 г. №204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l"/>
            <a:r>
              <a:rPr lang="ru-RU" sz="1400" b="1" dirty="0" smtClean="0">
                <a:solidFill>
                  <a:schemeClr val="bg1"/>
                </a:solidFill>
              </a:rPr>
              <a:t>«</a:t>
            </a:r>
            <a:r>
              <a:rPr lang="ru-RU" sz="1400" b="1" dirty="0" smtClean="0">
                <a:solidFill>
                  <a:schemeClr val="bg1"/>
                </a:solidFill>
              </a:rPr>
              <a:t>О национальных целях и стратегических задачах развития Российской Федерации на период до 2024 года»</a:t>
            </a:r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42852"/>
            <a:ext cx="7358114" cy="3773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16561" t="9058" r="16560" b="7148"/>
          <a:stretch>
            <a:fillRect/>
          </a:stretch>
        </p:blipFill>
        <p:spPr bwMode="auto">
          <a:xfrm>
            <a:off x="571472" y="571480"/>
            <a:ext cx="8143932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 l="35294" t="13944" r="36274" b="12853"/>
          <a:stretch>
            <a:fillRect/>
          </a:stretch>
        </p:blipFill>
        <p:spPr bwMode="auto">
          <a:xfrm>
            <a:off x="142844" y="714356"/>
            <a:ext cx="3714776" cy="550072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 l="35527" t="53802" r="35526" b="15789"/>
          <a:stretch>
            <a:fillRect/>
          </a:stretch>
        </p:blipFill>
        <p:spPr bwMode="auto">
          <a:xfrm>
            <a:off x="3714744" y="500042"/>
            <a:ext cx="531938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/>
          <a:srcRect l="36214" t="16149" r="36212" b="54527"/>
          <a:stretch>
            <a:fillRect/>
          </a:stretch>
        </p:blipFill>
        <p:spPr bwMode="auto">
          <a:xfrm>
            <a:off x="3857620" y="3429000"/>
            <a:ext cx="513499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16552" t="8582" r="16551" b="12949"/>
          <a:stretch>
            <a:fillRect/>
          </a:stretch>
        </p:blipFill>
        <p:spPr bwMode="auto">
          <a:xfrm>
            <a:off x="214282" y="571480"/>
            <a:ext cx="8770131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7023" t="7895" r="16365" b="13157"/>
          <a:stretch>
            <a:fillRect/>
          </a:stretch>
        </p:blipFill>
        <p:spPr bwMode="auto">
          <a:xfrm>
            <a:off x="214282" y="500042"/>
            <a:ext cx="8679681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7361" t="8642" r="16666" b="13580"/>
          <a:stretch>
            <a:fillRect/>
          </a:stretch>
        </p:blipFill>
        <p:spPr bwMode="auto">
          <a:xfrm>
            <a:off x="214282" y="500042"/>
            <a:ext cx="8725642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6923" t="9573" r="16923" b="13845"/>
          <a:stretch>
            <a:fillRect/>
          </a:stretch>
        </p:blipFill>
        <p:spPr bwMode="auto">
          <a:xfrm>
            <a:off x="364812" y="857232"/>
            <a:ext cx="844754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17308" t="7977" r="16666" b="8831"/>
          <a:stretch>
            <a:fillRect/>
          </a:stretch>
        </p:blipFill>
        <p:spPr bwMode="auto">
          <a:xfrm>
            <a:off x="428596" y="214290"/>
            <a:ext cx="8466870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17018" t="8146" r="16872" b="8072"/>
          <a:stretch>
            <a:fillRect/>
          </a:stretch>
        </p:blipFill>
        <p:spPr bwMode="auto">
          <a:xfrm>
            <a:off x="285720" y="285728"/>
            <a:ext cx="851802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 l="16556" t="8241" r="16556" b="11699"/>
          <a:stretch>
            <a:fillRect/>
          </a:stretch>
        </p:blipFill>
        <p:spPr bwMode="auto">
          <a:xfrm>
            <a:off x="124952" y="214290"/>
            <a:ext cx="8804766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 l="17021" t="8826" r="16311" b="10480"/>
          <a:stretch>
            <a:fillRect/>
          </a:stretch>
        </p:blipFill>
        <p:spPr bwMode="auto">
          <a:xfrm>
            <a:off x="357158" y="571480"/>
            <a:ext cx="8478798" cy="5772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 l="17187" t="9722" r="16406" b="12499"/>
          <a:stretch>
            <a:fillRect/>
          </a:stretch>
        </p:blipFill>
        <p:spPr bwMode="auto">
          <a:xfrm>
            <a:off x="142844" y="214290"/>
            <a:ext cx="8836593" cy="6107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54</TotalTime>
  <Words>30</Words>
  <Application>Microsoft Office PowerPoint</Application>
  <PresentationFormat>Экран (4:3)</PresentationFormat>
  <Paragraphs>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Начальная</vt:lpstr>
      <vt:lpstr>О реализации Указа Президента Российской Федерации от 7 мая 2018 г. №204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реализации Указа Президента Российской Федерации от 7 мая 2018 г. №204</dc:title>
  <dc:creator>dima</dc:creator>
  <cp:lastModifiedBy>dima</cp:lastModifiedBy>
  <cp:revision>6</cp:revision>
  <dcterms:created xsi:type="dcterms:W3CDTF">2018-06-27T21:39:02Z</dcterms:created>
  <dcterms:modified xsi:type="dcterms:W3CDTF">2018-06-27T22:33:34Z</dcterms:modified>
</cp:coreProperties>
</file>