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49" r:id="rId2"/>
    <p:sldMasterId id="2147483876" r:id="rId3"/>
  </p:sldMasterIdLst>
  <p:notesMasterIdLst>
    <p:notesMasterId r:id="rId10"/>
  </p:notesMasterIdLst>
  <p:handoutMasterIdLst>
    <p:handoutMasterId r:id="rId11"/>
  </p:handoutMasterIdLst>
  <p:sldIdLst>
    <p:sldId id="276" r:id="rId4"/>
    <p:sldId id="356" r:id="rId5"/>
    <p:sldId id="353" r:id="rId6"/>
    <p:sldId id="354" r:id="rId7"/>
    <p:sldId id="355" r:id="rId8"/>
    <p:sldId id="321" r:id="rId9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9999"/>
    <a:srgbClr val="FF9900"/>
    <a:srgbClr val="99CC00"/>
    <a:srgbClr val="666699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08" autoAdjust="0"/>
    <p:restoredTop sz="94939" autoAdjust="0"/>
  </p:normalViewPr>
  <p:slideViewPr>
    <p:cSldViewPr snapToGrid="0">
      <p:cViewPr varScale="1">
        <p:scale>
          <a:sx n="66" d="100"/>
          <a:sy n="66" d="100"/>
        </p:scale>
        <p:origin x="792" y="32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29.03.2021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png"/><Relationship Id="rId4" Type="http://schemas.openxmlformats.org/officeDocument/2006/relationships/image" Target="../media/image8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emf"/><Relationship Id="rId4" Type="http://schemas.openxmlformats.org/officeDocument/2006/relationships/image" Target="../media/image16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5.png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emf"/><Relationship Id="rId4" Type="http://schemas.openxmlformats.org/officeDocument/2006/relationships/image" Target="../media/image16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Рисунок 2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3" name="Прямоугольник 602"/>
          <p:cNvSpPr/>
          <p:nvPr userDrawn="1"/>
        </p:nvSpPr>
        <p:spPr>
          <a:xfrm>
            <a:off x="0" y="5339341"/>
            <a:ext cx="12192000" cy="1514672"/>
          </a:xfrm>
          <a:prstGeom prst="rect">
            <a:avLst/>
          </a:prstGeom>
          <a:solidFill>
            <a:srgbClr val="2083C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85" name="Прямоугольник 284"/>
          <p:cNvSpPr/>
          <p:nvPr userDrawn="1"/>
        </p:nvSpPr>
        <p:spPr>
          <a:xfrm>
            <a:off x="0" y="3772110"/>
            <a:ext cx="12192000" cy="669262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86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1 строка</a:t>
            </a:r>
            <a:endParaRPr lang="en-US" dirty="0"/>
          </a:p>
        </p:txBody>
      </p:sp>
      <p:pic>
        <p:nvPicPr>
          <p:cNvPr id="242" name="Рисунок 24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43" name="Прямая соединительная линия 242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Прямая соединительная линия 288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0" name="Группа 289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1" name="Рисунок 29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2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3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4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6823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8" y="-1773"/>
            <a:ext cx="11714163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0" y="114728"/>
            <a:ext cx="7906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3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6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2" y="6669087"/>
            <a:ext cx="11588968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6" y="6669087"/>
            <a:ext cx="139087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0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491882"/>
            <a:ext cx="12192001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8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779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7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95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4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11807825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701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5795962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7"/>
          </p:nvPr>
        </p:nvSpPr>
        <p:spPr>
          <a:xfrm>
            <a:off x="6203950" y="1160463"/>
            <a:ext cx="5795964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31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3772">
          <p15:clr>
            <a:srgbClr val="FBAE40"/>
          </p15:clr>
        </p15:guide>
        <p15:guide id="12" pos="390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3179763" y="1486969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3179763" y="1169048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3179763" y="3264494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3179763" y="2946573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3179763" y="5017495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3179763" y="4699574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1"/>
          </p:nvPr>
        </p:nvSpPr>
        <p:spPr>
          <a:xfrm>
            <a:off x="192088" y="1160463"/>
            <a:ext cx="2808287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882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1890">
          <p15:clr>
            <a:srgbClr val="FBAE40"/>
          </p15:clr>
        </p15:guide>
        <p15:guide id="12" pos="2003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486969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92088" y="1169048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192088" y="3264494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088" y="2946573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192088" y="5017495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192088" y="4699574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9365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5" name="Текст 2"/>
          <p:cNvSpPr>
            <a:spLocks noGrp="1"/>
          </p:cNvSpPr>
          <p:nvPr>
            <p:ph type="body" sz="quarter" idx="20"/>
          </p:nvPr>
        </p:nvSpPr>
        <p:spPr>
          <a:xfrm>
            <a:off x="4184392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21"/>
          </p:nvPr>
        </p:nvSpPr>
        <p:spPr>
          <a:xfrm>
            <a:off x="189875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112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2771167"/>
            <a:ext cx="381635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20"/>
          </p:nvPr>
        </p:nvSpPr>
        <p:spPr>
          <a:xfrm>
            <a:off x="4188000" y="2771167"/>
            <a:ext cx="381600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21"/>
          </p:nvPr>
        </p:nvSpPr>
        <p:spPr>
          <a:xfrm>
            <a:off x="192087" y="2771167"/>
            <a:ext cx="3816351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50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1" name="Текст 3"/>
          <p:cNvSpPr>
            <a:spLocks noGrp="1"/>
          </p:cNvSpPr>
          <p:nvPr>
            <p:ph type="body" sz="quarter" idx="25"/>
          </p:nvPr>
        </p:nvSpPr>
        <p:spPr>
          <a:xfrm>
            <a:off x="192088" y="1160463"/>
            <a:ext cx="11807825" cy="849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rgbClr val="9E5E4C"/>
                </a:solidFill>
              </a:defRPr>
            </a:lvl1pPr>
            <a:lvl2pPr marL="609585" indent="0">
              <a:spcBef>
                <a:spcPts val="0"/>
              </a:spcBef>
              <a:buNone/>
              <a:defRPr sz="1200"/>
            </a:lvl2pPr>
            <a:lvl3pPr marL="1219170" indent="0">
              <a:spcBef>
                <a:spcPts val="0"/>
              </a:spcBef>
              <a:buNone/>
              <a:defRPr sz="1200"/>
            </a:lvl3pPr>
            <a:lvl4pPr marL="1828755" indent="0">
              <a:spcBef>
                <a:spcPts val="0"/>
              </a:spcBef>
              <a:buNone/>
              <a:defRPr sz="1200"/>
            </a:lvl4pPr>
            <a:lvl5pPr marL="2438339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1530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гора, внешний, снег, большой&#10;&#10;Автоматически созданное описание">
            <a:extLst>
              <a:ext uri="{FF2B5EF4-FFF2-40B4-BE49-F238E27FC236}">
                <a16:creationId xmlns:a16="http://schemas.microsoft.com/office/drawing/2014/main" id="{1AF5A43E-311B-6445-BCEE-7DFDAD3A9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50" r="5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0C4D2F-308C-0648-9B44-CB04D9F57101}"/>
              </a:ext>
            </a:extLst>
          </p:cNvPr>
          <p:cNvSpPr/>
          <p:nvPr userDrawn="1"/>
        </p:nvSpPr>
        <p:spPr>
          <a:xfrm>
            <a:off x="9823" y="0"/>
            <a:ext cx="12201823" cy="6854013"/>
          </a:xfrm>
          <a:prstGeom prst="rect">
            <a:avLst/>
          </a:prstGeom>
          <a:solidFill>
            <a:schemeClr val="accent3">
              <a:lumMod val="60000"/>
              <a:lumOff val="40000"/>
              <a:alpha val="61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0" dirty="0">
              <a:solidFill>
                <a:srgbClr val="000000"/>
              </a:solidFill>
            </a:endParaRPr>
          </a:p>
        </p:txBody>
      </p:sp>
      <p:sp>
        <p:nvSpPr>
          <p:cNvPr id="234" name="Прямоугольник 233">
            <a:extLst>
              <a:ext uri="{FF2B5EF4-FFF2-40B4-BE49-F238E27FC236}">
                <a16:creationId xmlns:a16="http://schemas.microsoft.com/office/drawing/2014/main" id="{C3348F6A-E23A-384A-BD3F-F2ADD7E8210A}"/>
              </a:ext>
            </a:extLst>
          </p:cNvPr>
          <p:cNvSpPr/>
          <p:nvPr userDrawn="1"/>
        </p:nvSpPr>
        <p:spPr>
          <a:xfrm>
            <a:off x="-9823" y="4772969"/>
            <a:ext cx="12192000" cy="2081044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37" name="Прямоугольник 236"/>
          <p:cNvSpPr/>
          <p:nvPr userDrawn="1"/>
        </p:nvSpPr>
        <p:spPr>
          <a:xfrm>
            <a:off x="0" y="3772110"/>
            <a:ext cx="12192000" cy="1000858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38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2 строки</a:t>
            </a:r>
            <a:endParaRPr lang="en-US" dirty="0"/>
          </a:p>
        </p:txBody>
      </p:sp>
      <p:pic>
        <p:nvPicPr>
          <p:cNvPr id="285" name="Рисунок 28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86" name="Прямая соединительная линия 285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Прямая соединительная линия 288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0" name="Группа 289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1" name="Рисунок 29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2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3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4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36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41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47570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5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3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84759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ПРОЦЕССЫ</a:t>
            </a:r>
          </a:p>
        </p:txBody>
      </p:sp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sp>
        <p:nvSpPr>
          <p:cNvPr id="21" name="Freeform 99"/>
          <p:cNvSpPr>
            <a:spLocks noChangeAspect="1" noEditPoints="1"/>
          </p:cNvSpPr>
          <p:nvPr/>
        </p:nvSpPr>
        <p:spPr bwMode="auto">
          <a:xfrm>
            <a:off x="6352415" y="3763431"/>
            <a:ext cx="181621" cy="192000"/>
          </a:xfrm>
          <a:custGeom>
            <a:avLst/>
            <a:gdLst>
              <a:gd name="T0" fmla="*/ 130 w 371"/>
              <a:gd name="T1" fmla="*/ 332 h 397"/>
              <a:gd name="T2" fmla="*/ 139 w 371"/>
              <a:gd name="T3" fmla="*/ 371 h 397"/>
              <a:gd name="T4" fmla="*/ 172 w 371"/>
              <a:gd name="T5" fmla="*/ 397 h 397"/>
              <a:gd name="T6" fmla="*/ 199 w 371"/>
              <a:gd name="T7" fmla="*/ 397 h 397"/>
              <a:gd name="T8" fmla="*/ 232 w 371"/>
              <a:gd name="T9" fmla="*/ 371 h 397"/>
              <a:gd name="T10" fmla="*/ 241 w 371"/>
              <a:gd name="T11" fmla="*/ 332 h 397"/>
              <a:gd name="T12" fmla="*/ 273 w 371"/>
              <a:gd name="T13" fmla="*/ 314 h 397"/>
              <a:gd name="T14" fmla="*/ 312 w 371"/>
              <a:gd name="T15" fmla="*/ 325 h 397"/>
              <a:gd name="T16" fmla="*/ 351 w 371"/>
              <a:gd name="T17" fmla="*/ 309 h 397"/>
              <a:gd name="T18" fmla="*/ 364 w 371"/>
              <a:gd name="T19" fmla="*/ 286 h 397"/>
              <a:gd name="T20" fmla="*/ 358 w 371"/>
              <a:gd name="T21" fmla="*/ 245 h 397"/>
              <a:gd name="T22" fmla="*/ 329 w 371"/>
              <a:gd name="T23" fmla="*/ 217 h 397"/>
              <a:gd name="T24" fmla="*/ 329 w 371"/>
              <a:gd name="T25" fmla="*/ 180 h 397"/>
              <a:gd name="T26" fmla="*/ 358 w 371"/>
              <a:gd name="T27" fmla="*/ 152 h 397"/>
              <a:gd name="T28" fmla="*/ 364 w 371"/>
              <a:gd name="T29" fmla="*/ 111 h 397"/>
              <a:gd name="T30" fmla="*/ 351 w 371"/>
              <a:gd name="T31" fmla="*/ 88 h 397"/>
              <a:gd name="T32" fmla="*/ 312 w 371"/>
              <a:gd name="T33" fmla="*/ 72 h 397"/>
              <a:gd name="T34" fmla="*/ 273 w 371"/>
              <a:gd name="T35" fmla="*/ 83 h 397"/>
              <a:gd name="T36" fmla="*/ 241 w 371"/>
              <a:gd name="T37" fmla="*/ 65 h 397"/>
              <a:gd name="T38" fmla="*/ 232 w 371"/>
              <a:gd name="T39" fmla="*/ 26 h 397"/>
              <a:gd name="T40" fmla="*/ 199 w 371"/>
              <a:gd name="T41" fmla="*/ 0 h 397"/>
              <a:gd name="T42" fmla="*/ 172 w 371"/>
              <a:gd name="T43" fmla="*/ 0 h 397"/>
              <a:gd name="T44" fmla="*/ 139 w 371"/>
              <a:gd name="T45" fmla="*/ 26 h 397"/>
              <a:gd name="T46" fmla="*/ 130 w 371"/>
              <a:gd name="T47" fmla="*/ 65 h 397"/>
              <a:gd name="T48" fmla="*/ 98 w 371"/>
              <a:gd name="T49" fmla="*/ 83 h 397"/>
              <a:gd name="T50" fmla="*/ 59 w 371"/>
              <a:gd name="T51" fmla="*/ 72 h 397"/>
              <a:gd name="T52" fmla="*/ 20 w 371"/>
              <a:gd name="T53" fmla="*/ 88 h 397"/>
              <a:gd name="T54" fmla="*/ 7 w 371"/>
              <a:gd name="T55" fmla="*/ 111 h 397"/>
              <a:gd name="T56" fmla="*/ 13 w 371"/>
              <a:gd name="T57" fmla="*/ 152 h 397"/>
              <a:gd name="T58" fmla="*/ 42 w 371"/>
              <a:gd name="T59" fmla="*/ 180 h 397"/>
              <a:gd name="T60" fmla="*/ 42 w 371"/>
              <a:gd name="T61" fmla="*/ 217 h 397"/>
              <a:gd name="T62" fmla="*/ 13 w 371"/>
              <a:gd name="T63" fmla="*/ 245 h 397"/>
              <a:gd name="T64" fmla="*/ 7 w 371"/>
              <a:gd name="T65" fmla="*/ 286 h 397"/>
              <a:gd name="T66" fmla="*/ 20 w 371"/>
              <a:gd name="T67" fmla="*/ 309 h 397"/>
              <a:gd name="T68" fmla="*/ 59 w 371"/>
              <a:gd name="T69" fmla="*/ 325 h 397"/>
              <a:gd name="T70" fmla="*/ 98 w 371"/>
              <a:gd name="T71" fmla="*/ 314 h 397"/>
              <a:gd name="T72" fmla="*/ 130 w 371"/>
              <a:gd name="T73" fmla="*/ 332 h 397"/>
              <a:gd name="T74" fmla="*/ 186 w 371"/>
              <a:gd name="T75" fmla="*/ 145 h 397"/>
              <a:gd name="T76" fmla="*/ 238 w 371"/>
              <a:gd name="T77" fmla="*/ 198 h 397"/>
              <a:gd name="T78" fmla="*/ 186 w 371"/>
              <a:gd name="T79" fmla="*/ 251 h 397"/>
              <a:gd name="T80" fmla="*/ 133 w 371"/>
              <a:gd name="T81" fmla="*/ 198 h 397"/>
              <a:gd name="T82" fmla="*/ 186 w 371"/>
              <a:gd name="T83" fmla="*/ 14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97">
                <a:moveTo>
                  <a:pt x="130" y="332"/>
                </a:moveTo>
                <a:lnTo>
                  <a:pt x="139" y="371"/>
                </a:lnTo>
                <a:cubicBezTo>
                  <a:pt x="143" y="385"/>
                  <a:pt x="158" y="397"/>
                  <a:pt x="172" y="397"/>
                </a:cubicBezTo>
                <a:lnTo>
                  <a:pt x="199" y="397"/>
                </a:lnTo>
                <a:cubicBezTo>
                  <a:pt x="213" y="397"/>
                  <a:pt x="228" y="385"/>
                  <a:pt x="232" y="371"/>
                </a:cubicBezTo>
                <a:lnTo>
                  <a:pt x="241" y="332"/>
                </a:lnTo>
                <a:cubicBezTo>
                  <a:pt x="245" y="318"/>
                  <a:pt x="259" y="310"/>
                  <a:pt x="273" y="314"/>
                </a:cubicBezTo>
                <a:lnTo>
                  <a:pt x="312" y="325"/>
                </a:lnTo>
                <a:cubicBezTo>
                  <a:pt x="326" y="329"/>
                  <a:pt x="344" y="322"/>
                  <a:pt x="351" y="309"/>
                </a:cubicBezTo>
                <a:lnTo>
                  <a:pt x="364" y="286"/>
                </a:lnTo>
                <a:cubicBezTo>
                  <a:pt x="371" y="273"/>
                  <a:pt x="369" y="255"/>
                  <a:pt x="358" y="245"/>
                </a:cubicBezTo>
                <a:lnTo>
                  <a:pt x="329" y="217"/>
                </a:lnTo>
                <a:cubicBezTo>
                  <a:pt x="319" y="207"/>
                  <a:pt x="319" y="190"/>
                  <a:pt x="329" y="180"/>
                </a:cubicBezTo>
                <a:lnTo>
                  <a:pt x="358" y="152"/>
                </a:lnTo>
                <a:cubicBezTo>
                  <a:pt x="369" y="142"/>
                  <a:pt x="371" y="123"/>
                  <a:pt x="364" y="111"/>
                </a:cubicBezTo>
                <a:lnTo>
                  <a:pt x="351" y="88"/>
                </a:lnTo>
                <a:cubicBezTo>
                  <a:pt x="343" y="75"/>
                  <a:pt x="326" y="68"/>
                  <a:pt x="312" y="72"/>
                </a:cubicBezTo>
                <a:lnTo>
                  <a:pt x="273" y="83"/>
                </a:lnTo>
                <a:cubicBezTo>
                  <a:pt x="259" y="87"/>
                  <a:pt x="245" y="79"/>
                  <a:pt x="241" y="65"/>
                </a:cubicBezTo>
                <a:lnTo>
                  <a:pt x="232" y="26"/>
                </a:lnTo>
                <a:cubicBezTo>
                  <a:pt x="228" y="11"/>
                  <a:pt x="213" y="0"/>
                  <a:pt x="199" y="0"/>
                </a:cubicBezTo>
                <a:lnTo>
                  <a:pt x="172" y="0"/>
                </a:lnTo>
                <a:cubicBezTo>
                  <a:pt x="158" y="0"/>
                  <a:pt x="143" y="11"/>
                  <a:pt x="139" y="26"/>
                </a:cubicBezTo>
                <a:lnTo>
                  <a:pt x="130" y="65"/>
                </a:lnTo>
                <a:cubicBezTo>
                  <a:pt x="126" y="79"/>
                  <a:pt x="112" y="87"/>
                  <a:pt x="98" y="83"/>
                </a:cubicBezTo>
                <a:lnTo>
                  <a:pt x="59" y="72"/>
                </a:lnTo>
                <a:cubicBezTo>
                  <a:pt x="45" y="68"/>
                  <a:pt x="28" y="75"/>
                  <a:pt x="20" y="88"/>
                </a:cubicBezTo>
                <a:lnTo>
                  <a:pt x="7" y="111"/>
                </a:lnTo>
                <a:cubicBezTo>
                  <a:pt x="0" y="123"/>
                  <a:pt x="2" y="142"/>
                  <a:pt x="13" y="152"/>
                </a:cubicBezTo>
                <a:lnTo>
                  <a:pt x="42" y="180"/>
                </a:lnTo>
                <a:cubicBezTo>
                  <a:pt x="52" y="190"/>
                  <a:pt x="52" y="207"/>
                  <a:pt x="42" y="217"/>
                </a:cubicBezTo>
                <a:lnTo>
                  <a:pt x="13" y="245"/>
                </a:lnTo>
                <a:cubicBezTo>
                  <a:pt x="2" y="255"/>
                  <a:pt x="0" y="273"/>
                  <a:pt x="7" y="286"/>
                </a:cubicBezTo>
                <a:lnTo>
                  <a:pt x="20" y="309"/>
                </a:lnTo>
                <a:cubicBezTo>
                  <a:pt x="28" y="322"/>
                  <a:pt x="45" y="329"/>
                  <a:pt x="59" y="325"/>
                </a:cubicBezTo>
                <a:lnTo>
                  <a:pt x="98" y="314"/>
                </a:lnTo>
                <a:cubicBezTo>
                  <a:pt x="112" y="310"/>
                  <a:pt x="126" y="318"/>
                  <a:pt x="130" y="332"/>
                </a:cubicBezTo>
                <a:close/>
                <a:moveTo>
                  <a:pt x="186" y="145"/>
                </a:moveTo>
                <a:cubicBezTo>
                  <a:pt x="215" y="145"/>
                  <a:pt x="238" y="169"/>
                  <a:pt x="238" y="198"/>
                </a:cubicBezTo>
                <a:cubicBezTo>
                  <a:pt x="238" y="228"/>
                  <a:pt x="215" y="251"/>
                  <a:pt x="186" y="251"/>
                </a:cubicBezTo>
                <a:cubicBezTo>
                  <a:pt x="156" y="251"/>
                  <a:pt x="133" y="228"/>
                  <a:pt x="133" y="198"/>
                </a:cubicBezTo>
                <a:cubicBezTo>
                  <a:pt x="133" y="169"/>
                  <a:pt x="156" y="145"/>
                  <a:pt x="186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F6A9072-6C97-8448-82F0-947794C5F0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10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98EB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</a:p>
        </p:txBody>
      </p:sp>
      <p:sp>
        <p:nvSpPr>
          <p:cNvPr id="16" name="Freeform 346"/>
          <p:cNvSpPr>
            <a:spLocks noChangeAspect="1" noEditPoints="1"/>
          </p:cNvSpPr>
          <p:nvPr/>
        </p:nvSpPr>
        <p:spPr bwMode="auto">
          <a:xfrm>
            <a:off x="6364751" y="3769773"/>
            <a:ext cx="128752" cy="182400"/>
          </a:xfrm>
          <a:custGeom>
            <a:avLst/>
            <a:gdLst>
              <a:gd name="T0" fmla="*/ 291 w 318"/>
              <a:gd name="T1" fmla="*/ 132 h 449"/>
              <a:gd name="T2" fmla="*/ 253 w 318"/>
              <a:gd name="T3" fmla="*/ 38 h 449"/>
              <a:gd name="T4" fmla="*/ 159 w 318"/>
              <a:gd name="T5" fmla="*/ 0 h 449"/>
              <a:gd name="T6" fmla="*/ 66 w 318"/>
              <a:gd name="T7" fmla="*/ 38 h 449"/>
              <a:gd name="T8" fmla="*/ 27 w 318"/>
              <a:gd name="T9" fmla="*/ 132 h 449"/>
              <a:gd name="T10" fmla="*/ 66 w 318"/>
              <a:gd name="T11" fmla="*/ 225 h 449"/>
              <a:gd name="T12" fmla="*/ 159 w 318"/>
              <a:gd name="T13" fmla="*/ 264 h 449"/>
              <a:gd name="T14" fmla="*/ 253 w 318"/>
              <a:gd name="T15" fmla="*/ 225 h 449"/>
              <a:gd name="T16" fmla="*/ 291 w 318"/>
              <a:gd name="T17" fmla="*/ 132 h 449"/>
              <a:gd name="T18" fmla="*/ 0 w 318"/>
              <a:gd name="T19" fmla="*/ 396 h 449"/>
              <a:gd name="T20" fmla="*/ 159 w 318"/>
              <a:gd name="T21" fmla="*/ 449 h 449"/>
              <a:gd name="T22" fmla="*/ 318 w 318"/>
              <a:gd name="T23" fmla="*/ 396 h 449"/>
              <a:gd name="T24" fmla="*/ 159 w 318"/>
              <a:gd name="T25" fmla="*/ 291 h 449"/>
              <a:gd name="T26" fmla="*/ 0 w 318"/>
              <a:gd name="T27" fmla="*/ 396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8" h="449">
                <a:moveTo>
                  <a:pt x="291" y="132"/>
                </a:moveTo>
                <a:cubicBezTo>
                  <a:pt x="291" y="95"/>
                  <a:pt x="277" y="62"/>
                  <a:pt x="253" y="38"/>
                </a:cubicBezTo>
                <a:cubicBezTo>
                  <a:pt x="229" y="14"/>
                  <a:pt x="196" y="0"/>
                  <a:pt x="159" y="0"/>
                </a:cubicBezTo>
                <a:cubicBezTo>
                  <a:pt x="123" y="0"/>
                  <a:pt x="90" y="14"/>
                  <a:pt x="66" y="38"/>
                </a:cubicBezTo>
                <a:cubicBezTo>
                  <a:pt x="42" y="62"/>
                  <a:pt x="27" y="95"/>
                  <a:pt x="27" y="132"/>
                </a:cubicBezTo>
                <a:cubicBezTo>
                  <a:pt x="27" y="168"/>
                  <a:pt x="42" y="201"/>
                  <a:pt x="66" y="225"/>
                </a:cubicBezTo>
                <a:cubicBezTo>
                  <a:pt x="90" y="249"/>
                  <a:pt x="123" y="264"/>
                  <a:pt x="159" y="264"/>
                </a:cubicBezTo>
                <a:cubicBezTo>
                  <a:pt x="196" y="264"/>
                  <a:pt x="229" y="249"/>
                  <a:pt x="253" y="225"/>
                </a:cubicBezTo>
                <a:cubicBezTo>
                  <a:pt x="277" y="201"/>
                  <a:pt x="291" y="168"/>
                  <a:pt x="291" y="132"/>
                </a:cubicBezTo>
                <a:close/>
                <a:moveTo>
                  <a:pt x="0" y="396"/>
                </a:moveTo>
                <a:cubicBezTo>
                  <a:pt x="0" y="423"/>
                  <a:pt x="60" y="449"/>
                  <a:pt x="159" y="449"/>
                </a:cubicBezTo>
                <a:cubicBezTo>
                  <a:pt x="252" y="449"/>
                  <a:pt x="318" y="423"/>
                  <a:pt x="318" y="396"/>
                </a:cubicBezTo>
                <a:cubicBezTo>
                  <a:pt x="318" y="344"/>
                  <a:pt x="256" y="291"/>
                  <a:pt x="159" y="291"/>
                </a:cubicBezTo>
                <a:cubicBezTo>
                  <a:pt x="60" y="291"/>
                  <a:pt x="0" y="344"/>
                  <a:pt x="0" y="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4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37D4A0-4277-AB48-A231-A5C8A10FC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-4185" y="3559125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en-US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 Психологическая поддержка изменений</a:t>
              </a:r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38C764BB-011E-B043-A09C-B3BB6072FF2D}"/>
                </a:ext>
              </a:extLst>
            </p:cNvPr>
            <p:cNvGrpSpPr/>
            <p:nvPr userDrawn="1"/>
          </p:nvGrpSpPr>
          <p:grpSpPr>
            <a:xfrm>
              <a:off x="6338141" y="3764903"/>
              <a:ext cx="227012" cy="227013"/>
              <a:chOff x="6705600" y="2805113"/>
              <a:chExt cx="227012" cy="227013"/>
            </a:xfrm>
            <a:solidFill>
              <a:schemeClr val="bg1"/>
            </a:solidFill>
          </p:grpSpPr>
          <p:sp>
            <p:nvSpPr>
              <p:cNvPr id="32" name="Oval 1014">
                <a:extLst>
                  <a:ext uri="{FF2B5EF4-FFF2-40B4-BE49-F238E27FC236}">
                    <a16:creationId xmlns:a16="http://schemas.microsoft.com/office/drawing/2014/main" id="{A2380D78-96F1-CE46-AC1A-38A3A4FD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5287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3" name="Oval 1015">
                <a:extLst>
                  <a:ext uri="{FF2B5EF4-FFF2-40B4-BE49-F238E27FC236}">
                    <a16:creationId xmlns:a16="http://schemas.microsoft.com/office/drawing/2014/main" id="{688DABC8-6821-8542-A10A-E52BE6B13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62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Oval 1016">
                <a:extLst>
                  <a:ext uri="{FF2B5EF4-FFF2-40B4-BE49-F238E27FC236}">
                    <a16:creationId xmlns:a16="http://schemas.microsoft.com/office/drawing/2014/main" id="{F2BB825B-40DE-BF47-BF2D-82D611C0A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2437" y="2854325"/>
                <a:ext cx="19050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1017">
                <a:extLst>
                  <a:ext uri="{FF2B5EF4-FFF2-40B4-BE49-F238E27FC236}">
                    <a16:creationId xmlns:a16="http://schemas.microsoft.com/office/drawing/2014/main" id="{ECC65970-9F98-2545-A191-2783C905A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2805113"/>
                <a:ext cx="155575" cy="139700"/>
              </a:xfrm>
              <a:custGeom>
                <a:avLst/>
                <a:gdLst>
                  <a:gd name="T0" fmla="*/ 13 w 86"/>
                  <a:gd name="T1" fmla="*/ 0 h 77"/>
                  <a:gd name="T2" fmla="*/ 74 w 86"/>
                  <a:gd name="T3" fmla="*/ 0 h 77"/>
                  <a:gd name="T4" fmla="*/ 86 w 86"/>
                  <a:gd name="T5" fmla="*/ 13 h 77"/>
                  <a:gd name="T6" fmla="*/ 86 w 86"/>
                  <a:gd name="T7" fmla="*/ 39 h 77"/>
                  <a:gd name="T8" fmla="*/ 78 w 86"/>
                  <a:gd name="T9" fmla="*/ 39 h 77"/>
                  <a:gd name="T10" fmla="*/ 78 w 86"/>
                  <a:gd name="T11" fmla="*/ 13 h 77"/>
                  <a:gd name="T12" fmla="*/ 74 w 86"/>
                  <a:gd name="T13" fmla="*/ 9 h 77"/>
                  <a:gd name="T14" fmla="*/ 13 w 86"/>
                  <a:gd name="T15" fmla="*/ 9 h 77"/>
                  <a:gd name="T16" fmla="*/ 9 w 86"/>
                  <a:gd name="T17" fmla="*/ 13 h 77"/>
                  <a:gd name="T18" fmla="*/ 9 w 86"/>
                  <a:gd name="T19" fmla="*/ 50 h 77"/>
                  <a:gd name="T20" fmla="*/ 13 w 86"/>
                  <a:gd name="T21" fmla="*/ 54 h 77"/>
                  <a:gd name="T22" fmla="*/ 19 w 86"/>
                  <a:gd name="T23" fmla="*/ 54 h 77"/>
                  <a:gd name="T24" fmla="*/ 19 w 86"/>
                  <a:gd name="T25" fmla="*/ 63 h 77"/>
                  <a:gd name="T26" fmla="*/ 28 w 86"/>
                  <a:gd name="T27" fmla="*/ 54 h 77"/>
                  <a:gd name="T28" fmla="*/ 28 w 86"/>
                  <a:gd name="T29" fmla="*/ 66 h 77"/>
                  <a:gd name="T30" fmla="*/ 18 w 86"/>
                  <a:gd name="T31" fmla="*/ 76 h 77"/>
                  <a:gd name="T32" fmla="*/ 15 w 86"/>
                  <a:gd name="T33" fmla="*/ 77 h 77"/>
                  <a:gd name="T34" fmla="*/ 15 w 86"/>
                  <a:gd name="T35" fmla="*/ 77 h 77"/>
                  <a:gd name="T36" fmla="*/ 11 w 86"/>
                  <a:gd name="T37" fmla="*/ 76 h 77"/>
                  <a:gd name="T38" fmla="*/ 10 w 86"/>
                  <a:gd name="T39" fmla="*/ 73 h 77"/>
                  <a:gd name="T40" fmla="*/ 10 w 86"/>
                  <a:gd name="T41" fmla="*/ 62 h 77"/>
                  <a:gd name="T42" fmla="*/ 0 w 86"/>
                  <a:gd name="T43" fmla="*/ 50 h 77"/>
                  <a:gd name="T44" fmla="*/ 0 w 86"/>
                  <a:gd name="T45" fmla="*/ 13 h 77"/>
                  <a:gd name="T46" fmla="*/ 13 w 86"/>
                  <a:gd name="T4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77">
                    <a:moveTo>
                      <a:pt x="13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6" y="6"/>
                      <a:pt x="86" y="13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1"/>
                      <a:pt x="76" y="9"/>
                      <a:pt x="7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0" y="9"/>
                      <a:pt x="9" y="11"/>
                      <a:pt x="9" y="13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2"/>
                      <a:pt x="10" y="54"/>
                      <a:pt x="13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7" y="77"/>
                      <a:pt x="16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3" y="77"/>
                      <a:pt x="12" y="77"/>
                      <a:pt x="11" y="76"/>
                    </a:cubicBezTo>
                    <a:cubicBezTo>
                      <a:pt x="11" y="75"/>
                      <a:pt x="10" y="74"/>
                      <a:pt x="10" y="7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1"/>
                      <a:pt x="0" y="56"/>
                      <a:pt x="0" y="5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1018">
                <a:extLst>
                  <a:ext uri="{FF2B5EF4-FFF2-40B4-BE49-F238E27FC236}">
                    <a16:creationId xmlns:a16="http://schemas.microsoft.com/office/drawing/2014/main" id="{BE19E236-91C9-E145-AE22-E13E59084F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0687" y="2890838"/>
                <a:ext cx="161925" cy="141288"/>
              </a:xfrm>
              <a:custGeom>
                <a:avLst/>
                <a:gdLst>
                  <a:gd name="T0" fmla="*/ 80 w 90"/>
                  <a:gd name="T1" fmla="*/ 0 h 78"/>
                  <a:gd name="T2" fmla="*/ 9 w 90"/>
                  <a:gd name="T3" fmla="*/ 0 h 78"/>
                  <a:gd name="T4" fmla="*/ 0 w 90"/>
                  <a:gd name="T5" fmla="*/ 9 h 78"/>
                  <a:gd name="T6" fmla="*/ 0 w 90"/>
                  <a:gd name="T7" fmla="*/ 52 h 78"/>
                  <a:gd name="T8" fmla="*/ 9 w 90"/>
                  <a:gd name="T9" fmla="*/ 61 h 78"/>
                  <a:gd name="T10" fmla="*/ 60 w 90"/>
                  <a:gd name="T11" fmla="*/ 61 h 78"/>
                  <a:gd name="T12" fmla="*/ 76 w 90"/>
                  <a:gd name="T13" fmla="*/ 77 h 78"/>
                  <a:gd name="T14" fmla="*/ 78 w 90"/>
                  <a:gd name="T15" fmla="*/ 76 h 78"/>
                  <a:gd name="T16" fmla="*/ 78 w 90"/>
                  <a:gd name="T17" fmla="*/ 61 h 78"/>
                  <a:gd name="T18" fmla="*/ 80 w 90"/>
                  <a:gd name="T19" fmla="*/ 61 h 78"/>
                  <a:gd name="T20" fmla="*/ 89 w 90"/>
                  <a:gd name="T21" fmla="*/ 52 h 78"/>
                  <a:gd name="T22" fmla="*/ 89 w 90"/>
                  <a:gd name="T23" fmla="*/ 9 h 78"/>
                  <a:gd name="T24" fmla="*/ 80 w 90"/>
                  <a:gd name="T25" fmla="*/ 0 h 78"/>
                  <a:gd name="T26" fmla="*/ 49 w 90"/>
                  <a:gd name="T27" fmla="*/ 46 h 78"/>
                  <a:gd name="T28" fmla="*/ 48 w 90"/>
                  <a:gd name="T29" fmla="*/ 47 h 78"/>
                  <a:gd name="T30" fmla="*/ 19 w 90"/>
                  <a:gd name="T31" fmla="*/ 47 h 78"/>
                  <a:gd name="T32" fmla="*/ 18 w 90"/>
                  <a:gd name="T33" fmla="*/ 46 h 78"/>
                  <a:gd name="T34" fmla="*/ 18 w 90"/>
                  <a:gd name="T35" fmla="*/ 41 h 78"/>
                  <a:gd name="T36" fmla="*/ 19 w 90"/>
                  <a:gd name="T37" fmla="*/ 40 h 78"/>
                  <a:gd name="T38" fmla="*/ 48 w 90"/>
                  <a:gd name="T39" fmla="*/ 40 h 78"/>
                  <a:gd name="T40" fmla="*/ 49 w 90"/>
                  <a:gd name="T41" fmla="*/ 41 h 78"/>
                  <a:gd name="T42" fmla="*/ 49 w 90"/>
                  <a:gd name="T43" fmla="*/ 46 h 78"/>
                  <a:gd name="T44" fmla="*/ 71 w 90"/>
                  <a:gd name="T45" fmla="*/ 33 h 78"/>
                  <a:gd name="T46" fmla="*/ 70 w 90"/>
                  <a:gd name="T47" fmla="*/ 34 h 78"/>
                  <a:gd name="T48" fmla="*/ 19 w 90"/>
                  <a:gd name="T49" fmla="*/ 34 h 78"/>
                  <a:gd name="T50" fmla="*/ 18 w 90"/>
                  <a:gd name="T51" fmla="*/ 33 h 78"/>
                  <a:gd name="T52" fmla="*/ 18 w 90"/>
                  <a:gd name="T53" fmla="*/ 28 h 78"/>
                  <a:gd name="T54" fmla="*/ 19 w 90"/>
                  <a:gd name="T55" fmla="*/ 27 h 78"/>
                  <a:gd name="T56" fmla="*/ 70 w 90"/>
                  <a:gd name="T57" fmla="*/ 27 h 78"/>
                  <a:gd name="T58" fmla="*/ 71 w 90"/>
                  <a:gd name="T59" fmla="*/ 28 h 78"/>
                  <a:gd name="T60" fmla="*/ 71 w 90"/>
                  <a:gd name="T61" fmla="*/ 33 h 78"/>
                  <a:gd name="T62" fmla="*/ 71 w 90"/>
                  <a:gd name="T63" fmla="*/ 19 h 78"/>
                  <a:gd name="T64" fmla="*/ 70 w 90"/>
                  <a:gd name="T65" fmla="*/ 21 h 78"/>
                  <a:gd name="T66" fmla="*/ 19 w 90"/>
                  <a:gd name="T67" fmla="*/ 21 h 78"/>
                  <a:gd name="T68" fmla="*/ 18 w 90"/>
                  <a:gd name="T69" fmla="*/ 19 h 78"/>
                  <a:gd name="T70" fmla="*/ 18 w 90"/>
                  <a:gd name="T71" fmla="*/ 15 h 78"/>
                  <a:gd name="T72" fmla="*/ 19 w 90"/>
                  <a:gd name="T73" fmla="*/ 14 h 78"/>
                  <a:gd name="T74" fmla="*/ 70 w 90"/>
                  <a:gd name="T75" fmla="*/ 14 h 78"/>
                  <a:gd name="T76" fmla="*/ 71 w 90"/>
                  <a:gd name="T77" fmla="*/ 15 h 78"/>
                  <a:gd name="T78" fmla="*/ 71 w 90"/>
                  <a:gd name="T79" fmla="*/ 1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78">
                    <a:moveTo>
                      <a:pt x="8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7"/>
                      <a:pt x="4" y="61"/>
                      <a:pt x="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7" y="78"/>
                      <a:pt x="78" y="77"/>
                      <a:pt x="78" y="76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5" y="61"/>
                      <a:pt x="89" y="57"/>
                      <a:pt x="89" y="52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4"/>
                      <a:pt x="85" y="0"/>
                      <a:pt x="80" y="0"/>
                    </a:cubicBezTo>
                    <a:close/>
                    <a:moveTo>
                      <a:pt x="49" y="46"/>
                    </a:moveTo>
                    <a:cubicBezTo>
                      <a:pt x="49" y="47"/>
                      <a:pt x="49" y="47"/>
                      <a:pt x="4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6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9" y="40"/>
                      <a:pt x="19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40"/>
                      <a:pt x="49" y="41"/>
                      <a:pt x="49" y="41"/>
                    </a:cubicBezTo>
                    <a:cubicBezTo>
                      <a:pt x="49" y="46"/>
                      <a:pt x="49" y="46"/>
                      <a:pt x="49" y="46"/>
                    </a:cubicBezTo>
                    <a:close/>
                    <a:moveTo>
                      <a:pt x="71" y="33"/>
                    </a:moveTo>
                    <a:cubicBezTo>
                      <a:pt x="71" y="33"/>
                      <a:pt x="71" y="34"/>
                      <a:pt x="7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1" y="27"/>
                      <a:pt x="71" y="27"/>
                      <a:pt x="71" y="28"/>
                    </a:cubicBezTo>
                    <a:cubicBezTo>
                      <a:pt x="71" y="33"/>
                      <a:pt x="71" y="33"/>
                      <a:pt x="71" y="33"/>
                    </a:cubicBezTo>
                    <a:close/>
                    <a:moveTo>
                      <a:pt x="71" y="19"/>
                    </a:moveTo>
                    <a:cubicBezTo>
                      <a:pt x="71" y="20"/>
                      <a:pt x="71" y="21"/>
                      <a:pt x="7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8" y="20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9" y="14"/>
                      <a:pt x="19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1" y="14"/>
                      <a:pt x="71" y="15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728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9402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9" y="-1772"/>
            <a:ext cx="11714164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2" y="114728"/>
            <a:ext cx="7906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4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491884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9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16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Рисунок 23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3" name="Прямоугольник 602"/>
          <p:cNvSpPr/>
          <p:nvPr userDrawn="1"/>
        </p:nvSpPr>
        <p:spPr>
          <a:xfrm>
            <a:off x="0" y="5339341"/>
            <a:ext cx="12192000" cy="1514672"/>
          </a:xfrm>
          <a:prstGeom prst="rect">
            <a:avLst/>
          </a:prstGeom>
          <a:solidFill>
            <a:srgbClr val="2083C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42" name="Прямоугольник 241"/>
          <p:cNvSpPr/>
          <p:nvPr userDrawn="1"/>
        </p:nvSpPr>
        <p:spPr>
          <a:xfrm>
            <a:off x="0" y="3772109"/>
            <a:ext cx="12192000" cy="1341067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43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3 строки</a:t>
            </a:r>
          </a:p>
        </p:txBody>
      </p:sp>
      <p:pic>
        <p:nvPicPr>
          <p:cNvPr id="238" name="Рисунок 2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85" name="Прямая соединительная линия 284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9" name="Группа 288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0" name="Рисунок 28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1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2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3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8961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7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устой  25х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 userDrawn="1"/>
        </p:nvSpPr>
        <p:spPr>
          <a:xfrm>
            <a:off x="107004" y="2042809"/>
            <a:ext cx="11819107" cy="1284051"/>
          </a:xfrm>
          <a:custGeom>
            <a:avLst/>
            <a:gdLst>
              <a:gd name="connsiteX0" fmla="*/ 0 w 12033115"/>
              <a:gd name="connsiteY0" fmla="*/ 0 h 1284051"/>
              <a:gd name="connsiteX1" fmla="*/ 3005847 w 12033115"/>
              <a:gd name="connsiteY1" fmla="*/ 0 h 1284051"/>
              <a:gd name="connsiteX2" fmla="*/ 3005847 w 12033115"/>
              <a:gd name="connsiteY2" fmla="*/ 1196502 h 1284051"/>
              <a:gd name="connsiteX3" fmla="*/ 6108971 w 12033115"/>
              <a:gd name="connsiteY3" fmla="*/ 1196502 h 1284051"/>
              <a:gd name="connsiteX4" fmla="*/ 6108971 w 12033115"/>
              <a:gd name="connsiteY4" fmla="*/ 29182 h 1284051"/>
              <a:gd name="connsiteX5" fmla="*/ 9124545 w 12033115"/>
              <a:gd name="connsiteY5" fmla="*/ 29182 h 1284051"/>
              <a:gd name="connsiteX6" fmla="*/ 9124545 w 12033115"/>
              <a:gd name="connsiteY6" fmla="*/ 1284051 h 1284051"/>
              <a:gd name="connsiteX7" fmla="*/ 12033115 w 12033115"/>
              <a:gd name="connsiteY7" fmla="*/ 1284051 h 128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3115" h="1284051">
                <a:moveTo>
                  <a:pt x="0" y="0"/>
                </a:moveTo>
                <a:lnTo>
                  <a:pt x="3005847" y="0"/>
                </a:lnTo>
                <a:lnTo>
                  <a:pt x="3005847" y="1196502"/>
                </a:lnTo>
                <a:lnTo>
                  <a:pt x="6108971" y="1196502"/>
                </a:lnTo>
                <a:lnTo>
                  <a:pt x="6108971" y="29182"/>
                </a:lnTo>
                <a:lnTo>
                  <a:pt x="9124545" y="29182"/>
                </a:lnTo>
                <a:lnTo>
                  <a:pt x="9124545" y="1284051"/>
                </a:lnTo>
                <a:lnTo>
                  <a:pt x="12033115" y="1284051"/>
                </a:lnTo>
              </a:path>
            </a:pathLst>
          </a:custGeom>
          <a:noFill/>
          <a:ln w="12700">
            <a:solidFill>
              <a:srgbClr val="CC5742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Текст 2"/>
          <p:cNvSpPr>
            <a:spLocks noGrp="1"/>
          </p:cNvSpPr>
          <p:nvPr>
            <p:ph type="body" sz="quarter" idx="33" hasCustomPrompt="1"/>
          </p:nvPr>
        </p:nvSpPr>
        <p:spPr>
          <a:xfrm>
            <a:off x="3179763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2"/>
          <p:cNvSpPr>
            <a:spLocks noGrp="1"/>
          </p:cNvSpPr>
          <p:nvPr>
            <p:ph type="body" sz="quarter" idx="34" hasCustomPrompt="1"/>
          </p:nvPr>
        </p:nvSpPr>
        <p:spPr>
          <a:xfrm>
            <a:off x="192088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2"/>
          <p:cNvSpPr>
            <a:spLocks noGrp="1"/>
          </p:cNvSpPr>
          <p:nvPr>
            <p:ph type="body" sz="quarter" idx="39" hasCustomPrompt="1"/>
          </p:nvPr>
        </p:nvSpPr>
        <p:spPr>
          <a:xfrm>
            <a:off x="9191625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40" hasCustomPrompt="1"/>
          </p:nvPr>
        </p:nvSpPr>
        <p:spPr>
          <a:xfrm>
            <a:off x="6203950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8"/>
          </p:nvPr>
        </p:nvSpPr>
        <p:spPr>
          <a:xfrm>
            <a:off x="192088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Рисунок 2"/>
          <p:cNvSpPr>
            <a:spLocks noGrp="1"/>
          </p:cNvSpPr>
          <p:nvPr>
            <p:ph type="pic" sz="quarter" idx="37"/>
          </p:nvPr>
        </p:nvSpPr>
        <p:spPr>
          <a:xfrm>
            <a:off x="3179763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38"/>
          </p:nvPr>
        </p:nvSpPr>
        <p:spPr>
          <a:xfrm>
            <a:off x="6203950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5" name="Рисунок 2"/>
          <p:cNvSpPr>
            <a:spLocks noGrp="1"/>
          </p:cNvSpPr>
          <p:nvPr>
            <p:ph type="pic" sz="quarter" idx="41"/>
          </p:nvPr>
        </p:nvSpPr>
        <p:spPr>
          <a:xfrm>
            <a:off x="9191625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42" hasCustomPrompt="1"/>
          </p:nvPr>
        </p:nvSpPr>
        <p:spPr>
          <a:xfrm>
            <a:off x="2177814" y="17052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43" hasCustomPrompt="1"/>
          </p:nvPr>
        </p:nvSpPr>
        <p:spPr>
          <a:xfrm>
            <a:off x="5268050" y="293089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44" hasCustomPrompt="1"/>
          </p:nvPr>
        </p:nvSpPr>
        <p:spPr>
          <a:xfrm>
            <a:off x="8233870" y="1676028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45" hasCustomPrompt="1"/>
          </p:nvPr>
        </p:nvSpPr>
        <p:spPr>
          <a:xfrm>
            <a:off x="11279913" y="298926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0" name="Прямая соединительная линия 49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Текст 2"/>
          <p:cNvSpPr>
            <a:spLocks noGrp="1"/>
          </p:cNvSpPr>
          <p:nvPr>
            <p:ph type="body" sz="quarter" idx="17"/>
          </p:nvPr>
        </p:nvSpPr>
        <p:spPr>
          <a:xfrm>
            <a:off x="3179763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4" name="Текст 2"/>
          <p:cNvSpPr>
            <a:spLocks noGrp="1"/>
          </p:cNvSpPr>
          <p:nvPr>
            <p:ph type="body" sz="quarter" idx="31"/>
          </p:nvPr>
        </p:nvSpPr>
        <p:spPr>
          <a:xfrm>
            <a:off x="192088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32"/>
          </p:nvPr>
        </p:nvSpPr>
        <p:spPr>
          <a:xfrm>
            <a:off x="6203951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8" name="Текст 2"/>
          <p:cNvSpPr>
            <a:spLocks noGrp="1"/>
          </p:cNvSpPr>
          <p:nvPr>
            <p:ph type="body" sz="quarter" idx="46"/>
          </p:nvPr>
        </p:nvSpPr>
        <p:spPr>
          <a:xfrm>
            <a:off x="9191626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658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1890">
          <p15:clr>
            <a:srgbClr val="FBAE40"/>
          </p15:clr>
        </p15:guide>
        <p15:guide id="9" pos="2003">
          <p15:clr>
            <a:srgbClr val="FBAE40"/>
          </p15:clr>
        </p15:guide>
        <p15:guide id="10" pos="3772">
          <p15:clr>
            <a:srgbClr val="FBAE40"/>
          </p15:clr>
        </p15:guide>
        <p15:guide id="11" pos="3908">
          <p15:clr>
            <a:srgbClr val="FBAE40"/>
          </p15:clr>
        </p15:guide>
        <p15:guide id="12" pos="5677">
          <p15:clr>
            <a:srgbClr val="FBAE40"/>
          </p15:clr>
        </p15:guide>
        <p15:guide id="13" pos="5790">
          <p15:clr>
            <a:srgbClr val="FBAE40"/>
          </p15:clr>
        </p15:guide>
        <p15:guide id="14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72428" y="1069642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rgbClr val="88917F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r" defTabSz="1219170">
              <a:lnSpc>
                <a:spcPct val="120000"/>
              </a:lnSpc>
              <a:spcAft>
                <a:spcPts val="800"/>
              </a:spcAft>
              <a:defRPr/>
            </a:pPr>
            <a:fld id="{A483448D-3A78-4528-A469-B745A65DA480}" type="slidenum">
              <a:rPr lang="en-US" sz="900" b="1" smtClean="0">
                <a:solidFill>
                  <a:srgbClr val="B05740"/>
                </a:solidFill>
                <a:latin typeface="Arial" panose="020B0604020202020204"/>
              </a:rPr>
              <a:pPr algn="r" defTabSz="1219170">
                <a:lnSpc>
                  <a:spcPct val="120000"/>
                </a:lnSpc>
                <a:spcAft>
                  <a:spcPts val="800"/>
                </a:spcAft>
                <a:defRPr/>
              </a:pPr>
              <a:t>‹#›</a:t>
            </a:fld>
            <a:endParaRPr lang="en-US" sz="900" b="1" dirty="0">
              <a:solidFill>
                <a:srgbClr val="B05740"/>
              </a:solidFill>
              <a:latin typeface="Arial" panose="020B0604020202020204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568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rgbClr val="3B7BA7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3B7B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54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34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11807825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235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5795962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7"/>
          </p:nvPr>
        </p:nvSpPr>
        <p:spPr>
          <a:xfrm>
            <a:off x="6203950" y="1160463"/>
            <a:ext cx="5795964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883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3772">
          <p15:clr>
            <a:srgbClr val="FBAE40"/>
          </p15:clr>
        </p15:guide>
        <p15:guide id="12" pos="390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3179763" y="1486969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3179763" y="1169048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3179763" y="3264494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3179763" y="2946573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3179763" y="5017495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3179763" y="4699574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1"/>
          </p:nvPr>
        </p:nvSpPr>
        <p:spPr>
          <a:xfrm>
            <a:off x="192088" y="1160463"/>
            <a:ext cx="2808287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128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1890">
          <p15:clr>
            <a:srgbClr val="FBAE40"/>
          </p15:clr>
        </p15:guide>
        <p15:guide id="12" pos="2003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486969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92088" y="1169048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192088" y="3264494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088" y="2946573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192088" y="5017495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192088" y="4699574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957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5" name="Текст 2"/>
          <p:cNvSpPr>
            <a:spLocks noGrp="1"/>
          </p:cNvSpPr>
          <p:nvPr>
            <p:ph type="body" sz="quarter" idx="20"/>
          </p:nvPr>
        </p:nvSpPr>
        <p:spPr>
          <a:xfrm>
            <a:off x="4184392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21"/>
          </p:nvPr>
        </p:nvSpPr>
        <p:spPr>
          <a:xfrm>
            <a:off x="189875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722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525404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2771167"/>
            <a:ext cx="381635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20"/>
          </p:nvPr>
        </p:nvSpPr>
        <p:spPr>
          <a:xfrm>
            <a:off x="4188000" y="2771167"/>
            <a:ext cx="381600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21"/>
          </p:nvPr>
        </p:nvSpPr>
        <p:spPr>
          <a:xfrm>
            <a:off x="192087" y="2771167"/>
            <a:ext cx="3816351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50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1" name="Текст 3"/>
          <p:cNvSpPr>
            <a:spLocks noGrp="1"/>
          </p:cNvSpPr>
          <p:nvPr>
            <p:ph type="body" sz="quarter" idx="25"/>
          </p:nvPr>
        </p:nvSpPr>
        <p:spPr>
          <a:xfrm>
            <a:off x="192088" y="1160463"/>
            <a:ext cx="11807825" cy="849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rgbClr val="9E5E4C"/>
                </a:solidFill>
              </a:defRPr>
            </a:lvl1pPr>
            <a:lvl2pPr marL="609585" indent="0">
              <a:spcBef>
                <a:spcPts val="0"/>
              </a:spcBef>
              <a:buNone/>
              <a:defRPr sz="1200"/>
            </a:lvl2pPr>
            <a:lvl3pPr marL="1219170" indent="0">
              <a:spcBef>
                <a:spcPts val="0"/>
              </a:spcBef>
              <a:buNone/>
              <a:defRPr sz="1200"/>
            </a:lvl3pPr>
            <a:lvl4pPr marL="1828755" indent="0">
              <a:spcBef>
                <a:spcPts val="0"/>
              </a:spcBef>
              <a:buNone/>
              <a:defRPr sz="1200"/>
            </a:lvl4pPr>
            <a:lvl5pPr marL="2438339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8664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37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14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957288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Текст 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566564" y="3735389"/>
            <a:ext cx="8613863" cy="259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/>
              <a:t>000000</a:t>
            </a:r>
            <a:r>
              <a:rPr lang="ru-RU" dirty="0"/>
              <a:t>, Москва, Контакты</a:t>
            </a: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71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59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3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84759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ПРОЦЕССЫ</a:t>
            </a:r>
          </a:p>
        </p:txBody>
      </p:sp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sp>
        <p:nvSpPr>
          <p:cNvPr id="21" name="Freeform 99"/>
          <p:cNvSpPr>
            <a:spLocks noChangeAspect="1" noEditPoints="1"/>
          </p:cNvSpPr>
          <p:nvPr/>
        </p:nvSpPr>
        <p:spPr bwMode="auto">
          <a:xfrm>
            <a:off x="6352415" y="3763431"/>
            <a:ext cx="181621" cy="192000"/>
          </a:xfrm>
          <a:custGeom>
            <a:avLst/>
            <a:gdLst>
              <a:gd name="T0" fmla="*/ 130 w 371"/>
              <a:gd name="T1" fmla="*/ 332 h 397"/>
              <a:gd name="T2" fmla="*/ 139 w 371"/>
              <a:gd name="T3" fmla="*/ 371 h 397"/>
              <a:gd name="T4" fmla="*/ 172 w 371"/>
              <a:gd name="T5" fmla="*/ 397 h 397"/>
              <a:gd name="T6" fmla="*/ 199 w 371"/>
              <a:gd name="T7" fmla="*/ 397 h 397"/>
              <a:gd name="T8" fmla="*/ 232 w 371"/>
              <a:gd name="T9" fmla="*/ 371 h 397"/>
              <a:gd name="T10" fmla="*/ 241 w 371"/>
              <a:gd name="T11" fmla="*/ 332 h 397"/>
              <a:gd name="T12" fmla="*/ 273 w 371"/>
              <a:gd name="T13" fmla="*/ 314 h 397"/>
              <a:gd name="T14" fmla="*/ 312 w 371"/>
              <a:gd name="T15" fmla="*/ 325 h 397"/>
              <a:gd name="T16" fmla="*/ 351 w 371"/>
              <a:gd name="T17" fmla="*/ 309 h 397"/>
              <a:gd name="T18" fmla="*/ 364 w 371"/>
              <a:gd name="T19" fmla="*/ 286 h 397"/>
              <a:gd name="T20" fmla="*/ 358 w 371"/>
              <a:gd name="T21" fmla="*/ 245 h 397"/>
              <a:gd name="T22" fmla="*/ 329 w 371"/>
              <a:gd name="T23" fmla="*/ 217 h 397"/>
              <a:gd name="T24" fmla="*/ 329 w 371"/>
              <a:gd name="T25" fmla="*/ 180 h 397"/>
              <a:gd name="T26" fmla="*/ 358 w 371"/>
              <a:gd name="T27" fmla="*/ 152 h 397"/>
              <a:gd name="T28" fmla="*/ 364 w 371"/>
              <a:gd name="T29" fmla="*/ 111 h 397"/>
              <a:gd name="T30" fmla="*/ 351 w 371"/>
              <a:gd name="T31" fmla="*/ 88 h 397"/>
              <a:gd name="T32" fmla="*/ 312 w 371"/>
              <a:gd name="T33" fmla="*/ 72 h 397"/>
              <a:gd name="T34" fmla="*/ 273 w 371"/>
              <a:gd name="T35" fmla="*/ 83 h 397"/>
              <a:gd name="T36" fmla="*/ 241 w 371"/>
              <a:gd name="T37" fmla="*/ 65 h 397"/>
              <a:gd name="T38" fmla="*/ 232 w 371"/>
              <a:gd name="T39" fmla="*/ 26 h 397"/>
              <a:gd name="T40" fmla="*/ 199 w 371"/>
              <a:gd name="T41" fmla="*/ 0 h 397"/>
              <a:gd name="T42" fmla="*/ 172 w 371"/>
              <a:gd name="T43" fmla="*/ 0 h 397"/>
              <a:gd name="T44" fmla="*/ 139 w 371"/>
              <a:gd name="T45" fmla="*/ 26 h 397"/>
              <a:gd name="T46" fmla="*/ 130 w 371"/>
              <a:gd name="T47" fmla="*/ 65 h 397"/>
              <a:gd name="T48" fmla="*/ 98 w 371"/>
              <a:gd name="T49" fmla="*/ 83 h 397"/>
              <a:gd name="T50" fmla="*/ 59 w 371"/>
              <a:gd name="T51" fmla="*/ 72 h 397"/>
              <a:gd name="T52" fmla="*/ 20 w 371"/>
              <a:gd name="T53" fmla="*/ 88 h 397"/>
              <a:gd name="T54" fmla="*/ 7 w 371"/>
              <a:gd name="T55" fmla="*/ 111 h 397"/>
              <a:gd name="T56" fmla="*/ 13 w 371"/>
              <a:gd name="T57" fmla="*/ 152 h 397"/>
              <a:gd name="T58" fmla="*/ 42 w 371"/>
              <a:gd name="T59" fmla="*/ 180 h 397"/>
              <a:gd name="T60" fmla="*/ 42 w 371"/>
              <a:gd name="T61" fmla="*/ 217 h 397"/>
              <a:gd name="T62" fmla="*/ 13 w 371"/>
              <a:gd name="T63" fmla="*/ 245 h 397"/>
              <a:gd name="T64" fmla="*/ 7 w 371"/>
              <a:gd name="T65" fmla="*/ 286 h 397"/>
              <a:gd name="T66" fmla="*/ 20 w 371"/>
              <a:gd name="T67" fmla="*/ 309 h 397"/>
              <a:gd name="T68" fmla="*/ 59 w 371"/>
              <a:gd name="T69" fmla="*/ 325 h 397"/>
              <a:gd name="T70" fmla="*/ 98 w 371"/>
              <a:gd name="T71" fmla="*/ 314 h 397"/>
              <a:gd name="T72" fmla="*/ 130 w 371"/>
              <a:gd name="T73" fmla="*/ 332 h 397"/>
              <a:gd name="T74" fmla="*/ 186 w 371"/>
              <a:gd name="T75" fmla="*/ 145 h 397"/>
              <a:gd name="T76" fmla="*/ 238 w 371"/>
              <a:gd name="T77" fmla="*/ 198 h 397"/>
              <a:gd name="T78" fmla="*/ 186 w 371"/>
              <a:gd name="T79" fmla="*/ 251 h 397"/>
              <a:gd name="T80" fmla="*/ 133 w 371"/>
              <a:gd name="T81" fmla="*/ 198 h 397"/>
              <a:gd name="T82" fmla="*/ 186 w 371"/>
              <a:gd name="T83" fmla="*/ 14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97">
                <a:moveTo>
                  <a:pt x="130" y="332"/>
                </a:moveTo>
                <a:lnTo>
                  <a:pt x="139" y="371"/>
                </a:lnTo>
                <a:cubicBezTo>
                  <a:pt x="143" y="385"/>
                  <a:pt x="158" y="397"/>
                  <a:pt x="172" y="397"/>
                </a:cubicBezTo>
                <a:lnTo>
                  <a:pt x="199" y="397"/>
                </a:lnTo>
                <a:cubicBezTo>
                  <a:pt x="213" y="397"/>
                  <a:pt x="228" y="385"/>
                  <a:pt x="232" y="371"/>
                </a:cubicBezTo>
                <a:lnTo>
                  <a:pt x="241" y="332"/>
                </a:lnTo>
                <a:cubicBezTo>
                  <a:pt x="245" y="318"/>
                  <a:pt x="259" y="310"/>
                  <a:pt x="273" y="314"/>
                </a:cubicBezTo>
                <a:lnTo>
                  <a:pt x="312" y="325"/>
                </a:lnTo>
                <a:cubicBezTo>
                  <a:pt x="326" y="329"/>
                  <a:pt x="344" y="322"/>
                  <a:pt x="351" y="309"/>
                </a:cubicBezTo>
                <a:lnTo>
                  <a:pt x="364" y="286"/>
                </a:lnTo>
                <a:cubicBezTo>
                  <a:pt x="371" y="273"/>
                  <a:pt x="369" y="255"/>
                  <a:pt x="358" y="245"/>
                </a:cubicBezTo>
                <a:lnTo>
                  <a:pt x="329" y="217"/>
                </a:lnTo>
                <a:cubicBezTo>
                  <a:pt x="319" y="207"/>
                  <a:pt x="319" y="190"/>
                  <a:pt x="329" y="180"/>
                </a:cubicBezTo>
                <a:lnTo>
                  <a:pt x="358" y="152"/>
                </a:lnTo>
                <a:cubicBezTo>
                  <a:pt x="369" y="142"/>
                  <a:pt x="371" y="123"/>
                  <a:pt x="364" y="111"/>
                </a:cubicBezTo>
                <a:lnTo>
                  <a:pt x="351" y="88"/>
                </a:lnTo>
                <a:cubicBezTo>
                  <a:pt x="343" y="75"/>
                  <a:pt x="326" y="68"/>
                  <a:pt x="312" y="72"/>
                </a:cubicBezTo>
                <a:lnTo>
                  <a:pt x="273" y="83"/>
                </a:lnTo>
                <a:cubicBezTo>
                  <a:pt x="259" y="87"/>
                  <a:pt x="245" y="79"/>
                  <a:pt x="241" y="65"/>
                </a:cubicBezTo>
                <a:lnTo>
                  <a:pt x="232" y="26"/>
                </a:lnTo>
                <a:cubicBezTo>
                  <a:pt x="228" y="11"/>
                  <a:pt x="213" y="0"/>
                  <a:pt x="199" y="0"/>
                </a:cubicBezTo>
                <a:lnTo>
                  <a:pt x="172" y="0"/>
                </a:lnTo>
                <a:cubicBezTo>
                  <a:pt x="158" y="0"/>
                  <a:pt x="143" y="11"/>
                  <a:pt x="139" y="26"/>
                </a:cubicBezTo>
                <a:lnTo>
                  <a:pt x="130" y="65"/>
                </a:lnTo>
                <a:cubicBezTo>
                  <a:pt x="126" y="79"/>
                  <a:pt x="112" y="87"/>
                  <a:pt x="98" y="83"/>
                </a:cubicBezTo>
                <a:lnTo>
                  <a:pt x="59" y="72"/>
                </a:lnTo>
                <a:cubicBezTo>
                  <a:pt x="45" y="68"/>
                  <a:pt x="28" y="75"/>
                  <a:pt x="20" y="88"/>
                </a:cubicBezTo>
                <a:lnTo>
                  <a:pt x="7" y="111"/>
                </a:lnTo>
                <a:cubicBezTo>
                  <a:pt x="0" y="123"/>
                  <a:pt x="2" y="142"/>
                  <a:pt x="13" y="152"/>
                </a:cubicBezTo>
                <a:lnTo>
                  <a:pt x="42" y="180"/>
                </a:lnTo>
                <a:cubicBezTo>
                  <a:pt x="52" y="190"/>
                  <a:pt x="52" y="207"/>
                  <a:pt x="42" y="217"/>
                </a:cubicBezTo>
                <a:lnTo>
                  <a:pt x="13" y="245"/>
                </a:lnTo>
                <a:cubicBezTo>
                  <a:pt x="2" y="255"/>
                  <a:pt x="0" y="273"/>
                  <a:pt x="7" y="286"/>
                </a:cubicBezTo>
                <a:lnTo>
                  <a:pt x="20" y="309"/>
                </a:lnTo>
                <a:cubicBezTo>
                  <a:pt x="28" y="322"/>
                  <a:pt x="45" y="329"/>
                  <a:pt x="59" y="325"/>
                </a:cubicBezTo>
                <a:lnTo>
                  <a:pt x="98" y="314"/>
                </a:lnTo>
                <a:cubicBezTo>
                  <a:pt x="112" y="310"/>
                  <a:pt x="126" y="318"/>
                  <a:pt x="130" y="332"/>
                </a:cubicBezTo>
                <a:close/>
                <a:moveTo>
                  <a:pt x="186" y="145"/>
                </a:moveTo>
                <a:cubicBezTo>
                  <a:pt x="215" y="145"/>
                  <a:pt x="238" y="169"/>
                  <a:pt x="238" y="198"/>
                </a:cubicBezTo>
                <a:cubicBezTo>
                  <a:pt x="238" y="228"/>
                  <a:pt x="215" y="251"/>
                  <a:pt x="186" y="251"/>
                </a:cubicBezTo>
                <a:cubicBezTo>
                  <a:pt x="156" y="251"/>
                  <a:pt x="133" y="228"/>
                  <a:pt x="133" y="198"/>
                </a:cubicBezTo>
                <a:cubicBezTo>
                  <a:pt x="133" y="169"/>
                  <a:pt x="156" y="145"/>
                  <a:pt x="186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F6A9072-6C97-8448-82F0-947794C5F0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49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98EB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</a:p>
        </p:txBody>
      </p:sp>
      <p:sp>
        <p:nvSpPr>
          <p:cNvPr id="16" name="Freeform 346"/>
          <p:cNvSpPr>
            <a:spLocks noChangeAspect="1" noEditPoints="1"/>
          </p:cNvSpPr>
          <p:nvPr/>
        </p:nvSpPr>
        <p:spPr bwMode="auto">
          <a:xfrm>
            <a:off x="6364751" y="3769773"/>
            <a:ext cx="128752" cy="182400"/>
          </a:xfrm>
          <a:custGeom>
            <a:avLst/>
            <a:gdLst>
              <a:gd name="T0" fmla="*/ 291 w 318"/>
              <a:gd name="T1" fmla="*/ 132 h 449"/>
              <a:gd name="T2" fmla="*/ 253 w 318"/>
              <a:gd name="T3" fmla="*/ 38 h 449"/>
              <a:gd name="T4" fmla="*/ 159 w 318"/>
              <a:gd name="T5" fmla="*/ 0 h 449"/>
              <a:gd name="T6" fmla="*/ 66 w 318"/>
              <a:gd name="T7" fmla="*/ 38 h 449"/>
              <a:gd name="T8" fmla="*/ 27 w 318"/>
              <a:gd name="T9" fmla="*/ 132 h 449"/>
              <a:gd name="T10" fmla="*/ 66 w 318"/>
              <a:gd name="T11" fmla="*/ 225 h 449"/>
              <a:gd name="T12" fmla="*/ 159 w 318"/>
              <a:gd name="T13" fmla="*/ 264 h 449"/>
              <a:gd name="T14" fmla="*/ 253 w 318"/>
              <a:gd name="T15" fmla="*/ 225 h 449"/>
              <a:gd name="T16" fmla="*/ 291 w 318"/>
              <a:gd name="T17" fmla="*/ 132 h 449"/>
              <a:gd name="T18" fmla="*/ 0 w 318"/>
              <a:gd name="T19" fmla="*/ 396 h 449"/>
              <a:gd name="T20" fmla="*/ 159 w 318"/>
              <a:gd name="T21" fmla="*/ 449 h 449"/>
              <a:gd name="T22" fmla="*/ 318 w 318"/>
              <a:gd name="T23" fmla="*/ 396 h 449"/>
              <a:gd name="T24" fmla="*/ 159 w 318"/>
              <a:gd name="T25" fmla="*/ 291 h 449"/>
              <a:gd name="T26" fmla="*/ 0 w 318"/>
              <a:gd name="T27" fmla="*/ 396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8" h="449">
                <a:moveTo>
                  <a:pt x="291" y="132"/>
                </a:moveTo>
                <a:cubicBezTo>
                  <a:pt x="291" y="95"/>
                  <a:pt x="277" y="62"/>
                  <a:pt x="253" y="38"/>
                </a:cubicBezTo>
                <a:cubicBezTo>
                  <a:pt x="229" y="14"/>
                  <a:pt x="196" y="0"/>
                  <a:pt x="159" y="0"/>
                </a:cubicBezTo>
                <a:cubicBezTo>
                  <a:pt x="123" y="0"/>
                  <a:pt x="90" y="14"/>
                  <a:pt x="66" y="38"/>
                </a:cubicBezTo>
                <a:cubicBezTo>
                  <a:pt x="42" y="62"/>
                  <a:pt x="27" y="95"/>
                  <a:pt x="27" y="132"/>
                </a:cubicBezTo>
                <a:cubicBezTo>
                  <a:pt x="27" y="168"/>
                  <a:pt x="42" y="201"/>
                  <a:pt x="66" y="225"/>
                </a:cubicBezTo>
                <a:cubicBezTo>
                  <a:pt x="90" y="249"/>
                  <a:pt x="123" y="264"/>
                  <a:pt x="159" y="264"/>
                </a:cubicBezTo>
                <a:cubicBezTo>
                  <a:pt x="196" y="264"/>
                  <a:pt x="229" y="249"/>
                  <a:pt x="253" y="225"/>
                </a:cubicBezTo>
                <a:cubicBezTo>
                  <a:pt x="277" y="201"/>
                  <a:pt x="291" y="168"/>
                  <a:pt x="291" y="132"/>
                </a:cubicBezTo>
                <a:close/>
                <a:moveTo>
                  <a:pt x="0" y="396"/>
                </a:moveTo>
                <a:cubicBezTo>
                  <a:pt x="0" y="423"/>
                  <a:pt x="60" y="449"/>
                  <a:pt x="159" y="449"/>
                </a:cubicBezTo>
                <a:cubicBezTo>
                  <a:pt x="252" y="449"/>
                  <a:pt x="318" y="423"/>
                  <a:pt x="318" y="396"/>
                </a:cubicBezTo>
                <a:cubicBezTo>
                  <a:pt x="318" y="344"/>
                  <a:pt x="256" y="291"/>
                  <a:pt x="159" y="291"/>
                </a:cubicBezTo>
                <a:cubicBezTo>
                  <a:pt x="60" y="291"/>
                  <a:pt x="0" y="344"/>
                  <a:pt x="0" y="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82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 userDrawn="1"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37C6A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ИТ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6355074" y="3762326"/>
              <a:ext cx="165924" cy="207932"/>
            </a:xfrm>
            <a:custGeom>
              <a:avLst/>
              <a:gdLst>
                <a:gd name="T0" fmla="*/ 106 w 424"/>
                <a:gd name="T1" fmla="*/ 375 h 529"/>
                <a:gd name="T2" fmla="*/ 106 w 424"/>
                <a:gd name="T3" fmla="*/ 357 h 529"/>
                <a:gd name="T4" fmla="*/ 140 w 424"/>
                <a:gd name="T5" fmla="*/ 303 h 529"/>
                <a:gd name="T6" fmla="*/ 92 w 424"/>
                <a:gd name="T7" fmla="*/ 273 h 529"/>
                <a:gd name="T8" fmla="*/ 53 w 424"/>
                <a:gd name="T9" fmla="*/ 357 h 529"/>
                <a:gd name="T10" fmla="*/ 53 w 424"/>
                <a:gd name="T11" fmla="*/ 375 h 529"/>
                <a:gd name="T12" fmla="*/ 0 w 424"/>
                <a:gd name="T13" fmla="*/ 450 h 529"/>
                <a:gd name="T14" fmla="*/ 80 w 424"/>
                <a:gd name="T15" fmla="*/ 529 h 529"/>
                <a:gd name="T16" fmla="*/ 159 w 424"/>
                <a:gd name="T17" fmla="*/ 450 h 529"/>
                <a:gd name="T18" fmla="*/ 106 w 424"/>
                <a:gd name="T19" fmla="*/ 375 h 529"/>
                <a:gd name="T20" fmla="*/ 80 w 424"/>
                <a:gd name="T21" fmla="*/ 476 h 529"/>
                <a:gd name="T22" fmla="*/ 53 w 424"/>
                <a:gd name="T23" fmla="*/ 450 h 529"/>
                <a:gd name="T24" fmla="*/ 80 w 424"/>
                <a:gd name="T25" fmla="*/ 423 h 529"/>
                <a:gd name="T26" fmla="*/ 106 w 424"/>
                <a:gd name="T27" fmla="*/ 450 h 529"/>
                <a:gd name="T28" fmla="*/ 80 w 424"/>
                <a:gd name="T29" fmla="*/ 476 h 529"/>
                <a:gd name="T30" fmla="*/ 318 w 424"/>
                <a:gd name="T31" fmla="*/ 154 h 529"/>
                <a:gd name="T32" fmla="*/ 318 w 424"/>
                <a:gd name="T33" fmla="*/ 163 h 529"/>
                <a:gd name="T34" fmla="*/ 282 w 424"/>
                <a:gd name="T35" fmla="*/ 226 h 529"/>
                <a:gd name="T36" fmla="*/ 330 w 424"/>
                <a:gd name="T37" fmla="*/ 255 h 529"/>
                <a:gd name="T38" fmla="*/ 371 w 424"/>
                <a:gd name="T39" fmla="*/ 163 h 529"/>
                <a:gd name="T40" fmla="*/ 371 w 424"/>
                <a:gd name="T41" fmla="*/ 154 h 529"/>
                <a:gd name="T42" fmla="*/ 424 w 424"/>
                <a:gd name="T43" fmla="*/ 80 h 529"/>
                <a:gd name="T44" fmla="*/ 344 w 424"/>
                <a:gd name="T45" fmla="*/ 0 h 529"/>
                <a:gd name="T46" fmla="*/ 265 w 424"/>
                <a:gd name="T47" fmla="*/ 80 h 529"/>
                <a:gd name="T48" fmla="*/ 318 w 424"/>
                <a:gd name="T49" fmla="*/ 154 h 529"/>
                <a:gd name="T50" fmla="*/ 344 w 424"/>
                <a:gd name="T51" fmla="*/ 53 h 529"/>
                <a:gd name="T52" fmla="*/ 371 w 424"/>
                <a:gd name="T53" fmla="*/ 80 h 529"/>
                <a:gd name="T54" fmla="*/ 344 w 424"/>
                <a:gd name="T55" fmla="*/ 106 h 529"/>
                <a:gd name="T56" fmla="*/ 318 w 424"/>
                <a:gd name="T57" fmla="*/ 80 h 529"/>
                <a:gd name="T58" fmla="*/ 344 w 424"/>
                <a:gd name="T59" fmla="*/ 53 h 529"/>
                <a:gd name="T60" fmla="*/ 369 w 424"/>
                <a:gd name="T61" fmla="*/ 375 h 529"/>
                <a:gd name="T62" fmla="*/ 212 w 424"/>
                <a:gd name="T63" fmla="*/ 238 h 529"/>
                <a:gd name="T64" fmla="*/ 108 w 424"/>
                <a:gd name="T65" fmla="*/ 153 h 529"/>
                <a:gd name="T66" fmla="*/ 159 w 424"/>
                <a:gd name="T67" fmla="*/ 80 h 529"/>
                <a:gd name="T68" fmla="*/ 80 w 424"/>
                <a:gd name="T69" fmla="*/ 0 h 529"/>
                <a:gd name="T70" fmla="*/ 0 w 424"/>
                <a:gd name="T71" fmla="*/ 80 h 529"/>
                <a:gd name="T72" fmla="*/ 55 w 424"/>
                <a:gd name="T73" fmla="*/ 155 h 529"/>
                <a:gd name="T74" fmla="*/ 212 w 424"/>
                <a:gd name="T75" fmla="*/ 291 h 529"/>
                <a:gd name="T76" fmla="*/ 316 w 424"/>
                <a:gd name="T77" fmla="*/ 376 h 529"/>
                <a:gd name="T78" fmla="*/ 265 w 424"/>
                <a:gd name="T79" fmla="*/ 450 h 529"/>
                <a:gd name="T80" fmla="*/ 344 w 424"/>
                <a:gd name="T81" fmla="*/ 529 h 529"/>
                <a:gd name="T82" fmla="*/ 424 w 424"/>
                <a:gd name="T83" fmla="*/ 450 h 529"/>
                <a:gd name="T84" fmla="*/ 369 w 424"/>
                <a:gd name="T85" fmla="*/ 375 h 529"/>
                <a:gd name="T86" fmla="*/ 80 w 424"/>
                <a:gd name="T87" fmla="*/ 53 h 529"/>
                <a:gd name="T88" fmla="*/ 106 w 424"/>
                <a:gd name="T89" fmla="*/ 80 h 529"/>
                <a:gd name="T90" fmla="*/ 80 w 424"/>
                <a:gd name="T91" fmla="*/ 106 h 529"/>
                <a:gd name="T92" fmla="*/ 53 w 424"/>
                <a:gd name="T93" fmla="*/ 80 h 529"/>
                <a:gd name="T94" fmla="*/ 80 w 424"/>
                <a:gd name="T95" fmla="*/ 53 h 529"/>
                <a:gd name="T96" fmla="*/ 344 w 424"/>
                <a:gd name="T97" fmla="*/ 476 h 529"/>
                <a:gd name="T98" fmla="*/ 318 w 424"/>
                <a:gd name="T99" fmla="*/ 450 h 529"/>
                <a:gd name="T100" fmla="*/ 344 w 424"/>
                <a:gd name="T101" fmla="*/ 423 h 529"/>
                <a:gd name="T102" fmla="*/ 371 w 424"/>
                <a:gd name="T103" fmla="*/ 450 h 529"/>
                <a:gd name="T104" fmla="*/ 344 w 424"/>
                <a:gd name="T105" fmla="*/ 47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4" h="529">
                  <a:moveTo>
                    <a:pt x="106" y="375"/>
                  </a:moveTo>
                  <a:lnTo>
                    <a:pt x="106" y="357"/>
                  </a:lnTo>
                  <a:cubicBezTo>
                    <a:pt x="106" y="335"/>
                    <a:pt x="120" y="315"/>
                    <a:pt x="140" y="303"/>
                  </a:cubicBezTo>
                  <a:cubicBezTo>
                    <a:pt x="122" y="296"/>
                    <a:pt x="106" y="286"/>
                    <a:pt x="92" y="273"/>
                  </a:cubicBezTo>
                  <a:cubicBezTo>
                    <a:pt x="68" y="295"/>
                    <a:pt x="53" y="325"/>
                    <a:pt x="53" y="357"/>
                  </a:cubicBezTo>
                  <a:lnTo>
                    <a:pt x="53" y="375"/>
                  </a:lnTo>
                  <a:cubicBezTo>
                    <a:pt x="22" y="386"/>
                    <a:pt x="0" y="415"/>
                    <a:pt x="0" y="450"/>
                  </a:cubicBezTo>
                  <a:cubicBezTo>
                    <a:pt x="0" y="494"/>
                    <a:pt x="36" y="529"/>
                    <a:pt x="80" y="529"/>
                  </a:cubicBezTo>
                  <a:cubicBezTo>
                    <a:pt x="123" y="529"/>
                    <a:pt x="159" y="494"/>
                    <a:pt x="159" y="450"/>
                  </a:cubicBezTo>
                  <a:cubicBezTo>
                    <a:pt x="159" y="415"/>
                    <a:pt x="137" y="386"/>
                    <a:pt x="106" y="375"/>
                  </a:cubicBezTo>
                  <a:close/>
                  <a:moveTo>
                    <a:pt x="80" y="476"/>
                  </a:moveTo>
                  <a:cubicBezTo>
                    <a:pt x="65" y="476"/>
                    <a:pt x="53" y="465"/>
                    <a:pt x="53" y="450"/>
                  </a:cubicBezTo>
                  <a:cubicBezTo>
                    <a:pt x="53" y="435"/>
                    <a:pt x="65" y="423"/>
                    <a:pt x="80" y="423"/>
                  </a:cubicBezTo>
                  <a:cubicBezTo>
                    <a:pt x="94" y="423"/>
                    <a:pt x="106" y="435"/>
                    <a:pt x="106" y="450"/>
                  </a:cubicBezTo>
                  <a:cubicBezTo>
                    <a:pt x="106" y="465"/>
                    <a:pt x="94" y="476"/>
                    <a:pt x="80" y="476"/>
                  </a:cubicBezTo>
                  <a:close/>
                  <a:moveTo>
                    <a:pt x="318" y="154"/>
                  </a:moveTo>
                  <a:lnTo>
                    <a:pt x="318" y="163"/>
                  </a:lnTo>
                  <a:cubicBezTo>
                    <a:pt x="318" y="189"/>
                    <a:pt x="304" y="212"/>
                    <a:pt x="282" y="226"/>
                  </a:cubicBezTo>
                  <a:cubicBezTo>
                    <a:pt x="300" y="233"/>
                    <a:pt x="316" y="243"/>
                    <a:pt x="330" y="255"/>
                  </a:cubicBezTo>
                  <a:cubicBezTo>
                    <a:pt x="355" y="232"/>
                    <a:pt x="371" y="199"/>
                    <a:pt x="371" y="163"/>
                  </a:cubicBezTo>
                  <a:lnTo>
                    <a:pt x="371" y="154"/>
                  </a:lnTo>
                  <a:cubicBezTo>
                    <a:pt x="401" y="143"/>
                    <a:pt x="424" y="114"/>
                    <a:pt x="424" y="80"/>
                  </a:cubicBezTo>
                  <a:cubicBezTo>
                    <a:pt x="424" y="36"/>
                    <a:pt x="388" y="0"/>
                    <a:pt x="344" y="0"/>
                  </a:cubicBezTo>
                  <a:cubicBezTo>
                    <a:pt x="300" y="0"/>
                    <a:pt x="265" y="36"/>
                    <a:pt x="265" y="80"/>
                  </a:cubicBezTo>
                  <a:cubicBezTo>
                    <a:pt x="265" y="114"/>
                    <a:pt x="287" y="143"/>
                    <a:pt x="318" y="154"/>
                  </a:cubicBezTo>
                  <a:close/>
                  <a:moveTo>
                    <a:pt x="344" y="53"/>
                  </a:moveTo>
                  <a:cubicBezTo>
                    <a:pt x="359" y="53"/>
                    <a:pt x="371" y="65"/>
                    <a:pt x="371" y="80"/>
                  </a:cubicBezTo>
                  <a:cubicBezTo>
                    <a:pt x="371" y="94"/>
                    <a:pt x="359" y="106"/>
                    <a:pt x="344" y="106"/>
                  </a:cubicBezTo>
                  <a:cubicBezTo>
                    <a:pt x="330" y="106"/>
                    <a:pt x="318" y="94"/>
                    <a:pt x="318" y="80"/>
                  </a:cubicBezTo>
                  <a:cubicBezTo>
                    <a:pt x="318" y="65"/>
                    <a:pt x="330" y="53"/>
                    <a:pt x="344" y="53"/>
                  </a:cubicBezTo>
                  <a:close/>
                  <a:moveTo>
                    <a:pt x="369" y="375"/>
                  </a:moveTo>
                  <a:cubicBezTo>
                    <a:pt x="358" y="298"/>
                    <a:pt x="292" y="238"/>
                    <a:pt x="212" y="238"/>
                  </a:cubicBezTo>
                  <a:cubicBezTo>
                    <a:pt x="161" y="238"/>
                    <a:pt x="118" y="202"/>
                    <a:pt x="108" y="153"/>
                  </a:cubicBezTo>
                  <a:cubicBezTo>
                    <a:pt x="138" y="142"/>
                    <a:pt x="159" y="113"/>
                    <a:pt x="159" y="80"/>
                  </a:cubicBezTo>
                  <a:cubicBezTo>
                    <a:pt x="159" y="36"/>
                    <a:pt x="123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5"/>
                    <a:pt x="23" y="144"/>
                    <a:pt x="55" y="155"/>
                  </a:cubicBezTo>
                  <a:cubicBezTo>
                    <a:pt x="66" y="232"/>
                    <a:pt x="132" y="291"/>
                    <a:pt x="212" y="291"/>
                  </a:cubicBezTo>
                  <a:cubicBezTo>
                    <a:pt x="263" y="291"/>
                    <a:pt x="306" y="328"/>
                    <a:pt x="316" y="376"/>
                  </a:cubicBezTo>
                  <a:cubicBezTo>
                    <a:pt x="286" y="388"/>
                    <a:pt x="265" y="416"/>
                    <a:pt x="265" y="450"/>
                  </a:cubicBezTo>
                  <a:cubicBezTo>
                    <a:pt x="265" y="494"/>
                    <a:pt x="300" y="529"/>
                    <a:pt x="344" y="529"/>
                  </a:cubicBezTo>
                  <a:cubicBezTo>
                    <a:pt x="388" y="529"/>
                    <a:pt x="424" y="494"/>
                    <a:pt x="424" y="450"/>
                  </a:cubicBezTo>
                  <a:cubicBezTo>
                    <a:pt x="424" y="415"/>
                    <a:pt x="401" y="385"/>
                    <a:pt x="369" y="375"/>
                  </a:cubicBezTo>
                  <a:close/>
                  <a:moveTo>
                    <a:pt x="80" y="53"/>
                  </a:moveTo>
                  <a:cubicBezTo>
                    <a:pt x="94" y="53"/>
                    <a:pt x="106" y="65"/>
                    <a:pt x="106" y="80"/>
                  </a:cubicBezTo>
                  <a:cubicBezTo>
                    <a:pt x="106" y="94"/>
                    <a:pt x="94" y="106"/>
                    <a:pt x="80" y="106"/>
                  </a:cubicBezTo>
                  <a:cubicBezTo>
                    <a:pt x="65" y="106"/>
                    <a:pt x="53" y="94"/>
                    <a:pt x="53" y="80"/>
                  </a:cubicBezTo>
                  <a:cubicBezTo>
                    <a:pt x="53" y="65"/>
                    <a:pt x="65" y="53"/>
                    <a:pt x="80" y="53"/>
                  </a:cubicBezTo>
                  <a:close/>
                  <a:moveTo>
                    <a:pt x="344" y="476"/>
                  </a:moveTo>
                  <a:cubicBezTo>
                    <a:pt x="330" y="476"/>
                    <a:pt x="318" y="465"/>
                    <a:pt x="318" y="450"/>
                  </a:cubicBezTo>
                  <a:cubicBezTo>
                    <a:pt x="318" y="435"/>
                    <a:pt x="330" y="423"/>
                    <a:pt x="344" y="423"/>
                  </a:cubicBezTo>
                  <a:cubicBezTo>
                    <a:pt x="359" y="423"/>
                    <a:pt x="371" y="435"/>
                    <a:pt x="371" y="450"/>
                  </a:cubicBezTo>
                  <a:cubicBezTo>
                    <a:pt x="371" y="465"/>
                    <a:pt x="359" y="476"/>
                    <a:pt x="344" y="4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01116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402232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03349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04465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05581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206697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907813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608930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3733" dirty="0"/>
            </a:p>
          </p:txBody>
        </p:sp>
      </p:grpSp>
      <p:grpSp>
        <p:nvGrpSpPr>
          <p:cNvPr id="30" name="Группа 29"/>
          <p:cNvGrpSpPr/>
          <p:nvPr userDrawn="1"/>
        </p:nvGrpSpPr>
        <p:grpSpPr>
          <a:xfrm>
            <a:off x="610785" y="523702"/>
            <a:ext cx="3812082" cy="860028"/>
            <a:chOff x="610785" y="523702"/>
            <a:chExt cx="3812082" cy="860028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10785" y="615821"/>
              <a:ext cx="1627919" cy="609505"/>
              <a:chOff x="1450735" y="2094805"/>
              <a:chExt cx="1876515" cy="702581"/>
            </a:xfrm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450735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684188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84188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450735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1919864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78 w 128"/>
                  <a:gd name="T11" fmla="*/ 0 h 128"/>
                  <a:gd name="T12" fmla="*/ 128 w 128"/>
                  <a:gd name="T13" fmla="*/ 50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59BFAC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919864" y="2563934"/>
                <a:ext cx="233453" cy="233452"/>
              </a:xfrm>
              <a:custGeom>
                <a:avLst/>
                <a:gdLst>
                  <a:gd name="T0" fmla="*/ 76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76 h 128"/>
                  <a:gd name="T16" fmla="*/ 76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76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5"/>
                      <a:pt x="105" y="128"/>
                      <a:pt x="76" y="128"/>
                    </a:cubicBezTo>
                    <a:close/>
                  </a:path>
                </a:pathLst>
              </a:custGeom>
              <a:solidFill>
                <a:srgbClr val="AA939D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2624668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44 w 128"/>
                  <a:gd name="T3" fmla="*/ 128 h 128"/>
                  <a:gd name="T4" fmla="*/ 0 w 128"/>
                  <a:gd name="T5" fmla="*/ 84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44" y="128"/>
                      <a:pt x="44" y="128"/>
                      <a:pt x="44" y="128"/>
                    </a:cubicBezTo>
                    <a:cubicBezTo>
                      <a:pt x="20" y="128"/>
                      <a:pt x="0" y="108"/>
                      <a:pt x="0" y="8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71A9C5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2624668" y="2563934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2858121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2858121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3093797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3093797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2153316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2388992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A297B7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2153316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E8BDA2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2153316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989E86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4330" y="523702"/>
              <a:ext cx="2098537" cy="860028"/>
            </a:xfrm>
            <a:prstGeom prst="rect">
              <a:avLst/>
            </a:prstGeom>
          </p:spPr>
        </p:pic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90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37D4A0-4277-AB48-A231-A5C8A10FC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-4185" y="3559125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en-US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 Психологическая поддержка изменений</a:t>
              </a:r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38C764BB-011E-B043-A09C-B3BB6072FF2D}"/>
                </a:ext>
              </a:extLst>
            </p:cNvPr>
            <p:cNvGrpSpPr/>
            <p:nvPr userDrawn="1"/>
          </p:nvGrpSpPr>
          <p:grpSpPr>
            <a:xfrm>
              <a:off x="6338141" y="3764903"/>
              <a:ext cx="227012" cy="227013"/>
              <a:chOff x="6705600" y="2805113"/>
              <a:chExt cx="227012" cy="227013"/>
            </a:xfrm>
            <a:solidFill>
              <a:schemeClr val="bg1"/>
            </a:solidFill>
          </p:grpSpPr>
          <p:sp>
            <p:nvSpPr>
              <p:cNvPr id="32" name="Oval 1014">
                <a:extLst>
                  <a:ext uri="{FF2B5EF4-FFF2-40B4-BE49-F238E27FC236}">
                    <a16:creationId xmlns:a16="http://schemas.microsoft.com/office/drawing/2014/main" id="{A2380D78-96F1-CE46-AC1A-38A3A4FD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5287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3" name="Oval 1015">
                <a:extLst>
                  <a:ext uri="{FF2B5EF4-FFF2-40B4-BE49-F238E27FC236}">
                    <a16:creationId xmlns:a16="http://schemas.microsoft.com/office/drawing/2014/main" id="{688DABC8-6821-8542-A10A-E52BE6B13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62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Oval 1016">
                <a:extLst>
                  <a:ext uri="{FF2B5EF4-FFF2-40B4-BE49-F238E27FC236}">
                    <a16:creationId xmlns:a16="http://schemas.microsoft.com/office/drawing/2014/main" id="{F2BB825B-40DE-BF47-BF2D-82D611C0A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2437" y="2854325"/>
                <a:ext cx="19050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1017">
                <a:extLst>
                  <a:ext uri="{FF2B5EF4-FFF2-40B4-BE49-F238E27FC236}">
                    <a16:creationId xmlns:a16="http://schemas.microsoft.com/office/drawing/2014/main" id="{ECC65970-9F98-2545-A191-2783C905A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2805113"/>
                <a:ext cx="155575" cy="139700"/>
              </a:xfrm>
              <a:custGeom>
                <a:avLst/>
                <a:gdLst>
                  <a:gd name="T0" fmla="*/ 13 w 86"/>
                  <a:gd name="T1" fmla="*/ 0 h 77"/>
                  <a:gd name="T2" fmla="*/ 74 w 86"/>
                  <a:gd name="T3" fmla="*/ 0 h 77"/>
                  <a:gd name="T4" fmla="*/ 86 w 86"/>
                  <a:gd name="T5" fmla="*/ 13 h 77"/>
                  <a:gd name="T6" fmla="*/ 86 w 86"/>
                  <a:gd name="T7" fmla="*/ 39 h 77"/>
                  <a:gd name="T8" fmla="*/ 78 w 86"/>
                  <a:gd name="T9" fmla="*/ 39 h 77"/>
                  <a:gd name="T10" fmla="*/ 78 w 86"/>
                  <a:gd name="T11" fmla="*/ 13 h 77"/>
                  <a:gd name="T12" fmla="*/ 74 w 86"/>
                  <a:gd name="T13" fmla="*/ 9 h 77"/>
                  <a:gd name="T14" fmla="*/ 13 w 86"/>
                  <a:gd name="T15" fmla="*/ 9 h 77"/>
                  <a:gd name="T16" fmla="*/ 9 w 86"/>
                  <a:gd name="T17" fmla="*/ 13 h 77"/>
                  <a:gd name="T18" fmla="*/ 9 w 86"/>
                  <a:gd name="T19" fmla="*/ 50 h 77"/>
                  <a:gd name="T20" fmla="*/ 13 w 86"/>
                  <a:gd name="T21" fmla="*/ 54 h 77"/>
                  <a:gd name="T22" fmla="*/ 19 w 86"/>
                  <a:gd name="T23" fmla="*/ 54 h 77"/>
                  <a:gd name="T24" fmla="*/ 19 w 86"/>
                  <a:gd name="T25" fmla="*/ 63 h 77"/>
                  <a:gd name="T26" fmla="*/ 28 w 86"/>
                  <a:gd name="T27" fmla="*/ 54 h 77"/>
                  <a:gd name="T28" fmla="*/ 28 w 86"/>
                  <a:gd name="T29" fmla="*/ 66 h 77"/>
                  <a:gd name="T30" fmla="*/ 18 w 86"/>
                  <a:gd name="T31" fmla="*/ 76 h 77"/>
                  <a:gd name="T32" fmla="*/ 15 w 86"/>
                  <a:gd name="T33" fmla="*/ 77 h 77"/>
                  <a:gd name="T34" fmla="*/ 15 w 86"/>
                  <a:gd name="T35" fmla="*/ 77 h 77"/>
                  <a:gd name="T36" fmla="*/ 11 w 86"/>
                  <a:gd name="T37" fmla="*/ 76 h 77"/>
                  <a:gd name="T38" fmla="*/ 10 w 86"/>
                  <a:gd name="T39" fmla="*/ 73 h 77"/>
                  <a:gd name="T40" fmla="*/ 10 w 86"/>
                  <a:gd name="T41" fmla="*/ 62 h 77"/>
                  <a:gd name="T42" fmla="*/ 0 w 86"/>
                  <a:gd name="T43" fmla="*/ 50 h 77"/>
                  <a:gd name="T44" fmla="*/ 0 w 86"/>
                  <a:gd name="T45" fmla="*/ 13 h 77"/>
                  <a:gd name="T46" fmla="*/ 13 w 86"/>
                  <a:gd name="T4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77">
                    <a:moveTo>
                      <a:pt x="13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6" y="6"/>
                      <a:pt x="86" y="13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1"/>
                      <a:pt x="76" y="9"/>
                      <a:pt x="7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0" y="9"/>
                      <a:pt x="9" y="11"/>
                      <a:pt x="9" y="13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2"/>
                      <a:pt x="10" y="54"/>
                      <a:pt x="13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7" y="77"/>
                      <a:pt x="16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3" y="77"/>
                      <a:pt x="12" y="77"/>
                      <a:pt x="11" y="76"/>
                    </a:cubicBezTo>
                    <a:cubicBezTo>
                      <a:pt x="11" y="75"/>
                      <a:pt x="10" y="74"/>
                      <a:pt x="10" y="7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1"/>
                      <a:pt x="0" y="56"/>
                      <a:pt x="0" y="5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1018">
                <a:extLst>
                  <a:ext uri="{FF2B5EF4-FFF2-40B4-BE49-F238E27FC236}">
                    <a16:creationId xmlns:a16="http://schemas.microsoft.com/office/drawing/2014/main" id="{BE19E236-91C9-E145-AE22-E13E59084F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0687" y="2890838"/>
                <a:ext cx="161925" cy="141288"/>
              </a:xfrm>
              <a:custGeom>
                <a:avLst/>
                <a:gdLst>
                  <a:gd name="T0" fmla="*/ 80 w 90"/>
                  <a:gd name="T1" fmla="*/ 0 h 78"/>
                  <a:gd name="T2" fmla="*/ 9 w 90"/>
                  <a:gd name="T3" fmla="*/ 0 h 78"/>
                  <a:gd name="T4" fmla="*/ 0 w 90"/>
                  <a:gd name="T5" fmla="*/ 9 h 78"/>
                  <a:gd name="T6" fmla="*/ 0 w 90"/>
                  <a:gd name="T7" fmla="*/ 52 h 78"/>
                  <a:gd name="T8" fmla="*/ 9 w 90"/>
                  <a:gd name="T9" fmla="*/ 61 h 78"/>
                  <a:gd name="T10" fmla="*/ 60 w 90"/>
                  <a:gd name="T11" fmla="*/ 61 h 78"/>
                  <a:gd name="T12" fmla="*/ 76 w 90"/>
                  <a:gd name="T13" fmla="*/ 77 h 78"/>
                  <a:gd name="T14" fmla="*/ 78 w 90"/>
                  <a:gd name="T15" fmla="*/ 76 h 78"/>
                  <a:gd name="T16" fmla="*/ 78 w 90"/>
                  <a:gd name="T17" fmla="*/ 61 h 78"/>
                  <a:gd name="T18" fmla="*/ 80 w 90"/>
                  <a:gd name="T19" fmla="*/ 61 h 78"/>
                  <a:gd name="T20" fmla="*/ 89 w 90"/>
                  <a:gd name="T21" fmla="*/ 52 h 78"/>
                  <a:gd name="T22" fmla="*/ 89 w 90"/>
                  <a:gd name="T23" fmla="*/ 9 h 78"/>
                  <a:gd name="T24" fmla="*/ 80 w 90"/>
                  <a:gd name="T25" fmla="*/ 0 h 78"/>
                  <a:gd name="T26" fmla="*/ 49 w 90"/>
                  <a:gd name="T27" fmla="*/ 46 h 78"/>
                  <a:gd name="T28" fmla="*/ 48 w 90"/>
                  <a:gd name="T29" fmla="*/ 47 h 78"/>
                  <a:gd name="T30" fmla="*/ 19 w 90"/>
                  <a:gd name="T31" fmla="*/ 47 h 78"/>
                  <a:gd name="T32" fmla="*/ 18 w 90"/>
                  <a:gd name="T33" fmla="*/ 46 h 78"/>
                  <a:gd name="T34" fmla="*/ 18 w 90"/>
                  <a:gd name="T35" fmla="*/ 41 h 78"/>
                  <a:gd name="T36" fmla="*/ 19 w 90"/>
                  <a:gd name="T37" fmla="*/ 40 h 78"/>
                  <a:gd name="T38" fmla="*/ 48 w 90"/>
                  <a:gd name="T39" fmla="*/ 40 h 78"/>
                  <a:gd name="T40" fmla="*/ 49 w 90"/>
                  <a:gd name="T41" fmla="*/ 41 h 78"/>
                  <a:gd name="T42" fmla="*/ 49 w 90"/>
                  <a:gd name="T43" fmla="*/ 46 h 78"/>
                  <a:gd name="T44" fmla="*/ 71 w 90"/>
                  <a:gd name="T45" fmla="*/ 33 h 78"/>
                  <a:gd name="T46" fmla="*/ 70 w 90"/>
                  <a:gd name="T47" fmla="*/ 34 h 78"/>
                  <a:gd name="T48" fmla="*/ 19 w 90"/>
                  <a:gd name="T49" fmla="*/ 34 h 78"/>
                  <a:gd name="T50" fmla="*/ 18 w 90"/>
                  <a:gd name="T51" fmla="*/ 33 h 78"/>
                  <a:gd name="T52" fmla="*/ 18 w 90"/>
                  <a:gd name="T53" fmla="*/ 28 h 78"/>
                  <a:gd name="T54" fmla="*/ 19 w 90"/>
                  <a:gd name="T55" fmla="*/ 27 h 78"/>
                  <a:gd name="T56" fmla="*/ 70 w 90"/>
                  <a:gd name="T57" fmla="*/ 27 h 78"/>
                  <a:gd name="T58" fmla="*/ 71 w 90"/>
                  <a:gd name="T59" fmla="*/ 28 h 78"/>
                  <a:gd name="T60" fmla="*/ 71 w 90"/>
                  <a:gd name="T61" fmla="*/ 33 h 78"/>
                  <a:gd name="T62" fmla="*/ 71 w 90"/>
                  <a:gd name="T63" fmla="*/ 19 h 78"/>
                  <a:gd name="T64" fmla="*/ 70 w 90"/>
                  <a:gd name="T65" fmla="*/ 21 h 78"/>
                  <a:gd name="T66" fmla="*/ 19 w 90"/>
                  <a:gd name="T67" fmla="*/ 21 h 78"/>
                  <a:gd name="T68" fmla="*/ 18 w 90"/>
                  <a:gd name="T69" fmla="*/ 19 h 78"/>
                  <a:gd name="T70" fmla="*/ 18 w 90"/>
                  <a:gd name="T71" fmla="*/ 15 h 78"/>
                  <a:gd name="T72" fmla="*/ 19 w 90"/>
                  <a:gd name="T73" fmla="*/ 14 h 78"/>
                  <a:gd name="T74" fmla="*/ 70 w 90"/>
                  <a:gd name="T75" fmla="*/ 14 h 78"/>
                  <a:gd name="T76" fmla="*/ 71 w 90"/>
                  <a:gd name="T77" fmla="*/ 15 h 78"/>
                  <a:gd name="T78" fmla="*/ 71 w 90"/>
                  <a:gd name="T79" fmla="*/ 1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78">
                    <a:moveTo>
                      <a:pt x="8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7"/>
                      <a:pt x="4" y="61"/>
                      <a:pt x="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7" y="78"/>
                      <a:pt x="78" y="77"/>
                      <a:pt x="78" y="76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5" y="61"/>
                      <a:pt x="89" y="57"/>
                      <a:pt x="89" y="52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4"/>
                      <a:pt x="85" y="0"/>
                      <a:pt x="80" y="0"/>
                    </a:cubicBezTo>
                    <a:close/>
                    <a:moveTo>
                      <a:pt x="49" y="46"/>
                    </a:moveTo>
                    <a:cubicBezTo>
                      <a:pt x="49" y="47"/>
                      <a:pt x="49" y="47"/>
                      <a:pt x="4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6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9" y="40"/>
                      <a:pt x="19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40"/>
                      <a:pt x="49" y="41"/>
                      <a:pt x="49" y="41"/>
                    </a:cubicBezTo>
                    <a:cubicBezTo>
                      <a:pt x="49" y="46"/>
                      <a:pt x="49" y="46"/>
                      <a:pt x="49" y="46"/>
                    </a:cubicBezTo>
                    <a:close/>
                    <a:moveTo>
                      <a:pt x="71" y="33"/>
                    </a:moveTo>
                    <a:cubicBezTo>
                      <a:pt x="71" y="33"/>
                      <a:pt x="71" y="34"/>
                      <a:pt x="7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1" y="27"/>
                      <a:pt x="71" y="27"/>
                      <a:pt x="71" y="28"/>
                    </a:cubicBezTo>
                    <a:cubicBezTo>
                      <a:pt x="71" y="33"/>
                      <a:pt x="71" y="33"/>
                      <a:pt x="71" y="33"/>
                    </a:cubicBezTo>
                    <a:close/>
                    <a:moveTo>
                      <a:pt x="71" y="19"/>
                    </a:moveTo>
                    <a:cubicBezTo>
                      <a:pt x="71" y="20"/>
                      <a:pt x="71" y="21"/>
                      <a:pt x="7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8" y="20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9" y="14"/>
                      <a:pt x="19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1" y="14"/>
                      <a:pt x="71" y="15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286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4178773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46395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9" y="-1772"/>
            <a:ext cx="11714164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2" y="114728"/>
            <a:ext cx="7906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4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491884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9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54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52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устой  25х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 userDrawn="1"/>
        </p:nvSpPr>
        <p:spPr>
          <a:xfrm>
            <a:off x="107004" y="2042809"/>
            <a:ext cx="11819107" cy="1284051"/>
          </a:xfrm>
          <a:custGeom>
            <a:avLst/>
            <a:gdLst>
              <a:gd name="connsiteX0" fmla="*/ 0 w 12033115"/>
              <a:gd name="connsiteY0" fmla="*/ 0 h 1284051"/>
              <a:gd name="connsiteX1" fmla="*/ 3005847 w 12033115"/>
              <a:gd name="connsiteY1" fmla="*/ 0 h 1284051"/>
              <a:gd name="connsiteX2" fmla="*/ 3005847 w 12033115"/>
              <a:gd name="connsiteY2" fmla="*/ 1196502 h 1284051"/>
              <a:gd name="connsiteX3" fmla="*/ 6108971 w 12033115"/>
              <a:gd name="connsiteY3" fmla="*/ 1196502 h 1284051"/>
              <a:gd name="connsiteX4" fmla="*/ 6108971 w 12033115"/>
              <a:gd name="connsiteY4" fmla="*/ 29182 h 1284051"/>
              <a:gd name="connsiteX5" fmla="*/ 9124545 w 12033115"/>
              <a:gd name="connsiteY5" fmla="*/ 29182 h 1284051"/>
              <a:gd name="connsiteX6" fmla="*/ 9124545 w 12033115"/>
              <a:gd name="connsiteY6" fmla="*/ 1284051 h 1284051"/>
              <a:gd name="connsiteX7" fmla="*/ 12033115 w 12033115"/>
              <a:gd name="connsiteY7" fmla="*/ 1284051 h 128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3115" h="1284051">
                <a:moveTo>
                  <a:pt x="0" y="0"/>
                </a:moveTo>
                <a:lnTo>
                  <a:pt x="3005847" y="0"/>
                </a:lnTo>
                <a:lnTo>
                  <a:pt x="3005847" y="1196502"/>
                </a:lnTo>
                <a:lnTo>
                  <a:pt x="6108971" y="1196502"/>
                </a:lnTo>
                <a:lnTo>
                  <a:pt x="6108971" y="29182"/>
                </a:lnTo>
                <a:lnTo>
                  <a:pt x="9124545" y="29182"/>
                </a:lnTo>
                <a:lnTo>
                  <a:pt x="9124545" y="1284051"/>
                </a:lnTo>
                <a:lnTo>
                  <a:pt x="12033115" y="1284051"/>
                </a:lnTo>
              </a:path>
            </a:pathLst>
          </a:custGeom>
          <a:noFill/>
          <a:ln w="12700">
            <a:solidFill>
              <a:srgbClr val="CC5742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Текст 2"/>
          <p:cNvSpPr>
            <a:spLocks noGrp="1"/>
          </p:cNvSpPr>
          <p:nvPr>
            <p:ph type="body" sz="quarter" idx="33" hasCustomPrompt="1"/>
          </p:nvPr>
        </p:nvSpPr>
        <p:spPr>
          <a:xfrm>
            <a:off x="3179763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2"/>
          <p:cNvSpPr>
            <a:spLocks noGrp="1"/>
          </p:cNvSpPr>
          <p:nvPr>
            <p:ph type="body" sz="quarter" idx="34" hasCustomPrompt="1"/>
          </p:nvPr>
        </p:nvSpPr>
        <p:spPr>
          <a:xfrm>
            <a:off x="192088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2"/>
          <p:cNvSpPr>
            <a:spLocks noGrp="1"/>
          </p:cNvSpPr>
          <p:nvPr>
            <p:ph type="body" sz="quarter" idx="39" hasCustomPrompt="1"/>
          </p:nvPr>
        </p:nvSpPr>
        <p:spPr>
          <a:xfrm>
            <a:off x="9191625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40" hasCustomPrompt="1"/>
          </p:nvPr>
        </p:nvSpPr>
        <p:spPr>
          <a:xfrm>
            <a:off x="6203950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8"/>
          </p:nvPr>
        </p:nvSpPr>
        <p:spPr>
          <a:xfrm>
            <a:off x="192088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Рисунок 2"/>
          <p:cNvSpPr>
            <a:spLocks noGrp="1"/>
          </p:cNvSpPr>
          <p:nvPr>
            <p:ph type="pic" sz="quarter" idx="37"/>
          </p:nvPr>
        </p:nvSpPr>
        <p:spPr>
          <a:xfrm>
            <a:off x="3179763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38"/>
          </p:nvPr>
        </p:nvSpPr>
        <p:spPr>
          <a:xfrm>
            <a:off x="6203950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5" name="Рисунок 2"/>
          <p:cNvSpPr>
            <a:spLocks noGrp="1"/>
          </p:cNvSpPr>
          <p:nvPr>
            <p:ph type="pic" sz="quarter" idx="41"/>
          </p:nvPr>
        </p:nvSpPr>
        <p:spPr>
          <a:xfrm>
            <a:off x="9191625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42" hasCustomPrompt="1"/>
          </p:nvPr>
        </p:nvSpPr>
        <p:spPr>
          <a:xfrm>
            <a:off x="2177814" y="17052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43" hasCustomPrompt="1"/>
          </p:nvPr>
        </p:nvSpPr>
        <p:spPr>
          <a:xfrm>
            <a:off x="5268050" y="293089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44" hasCustomPrompt="1"/>
          </p:nvPr>
        </p:nvSpPr>
        <p:spPr>
          <a:xfrm>
            <a:off x="8233870" y="1676028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45" hasCustomPrompt="1"/>
          </p:nvPr>
        </p:nvSpPr>
        <p:spPr>
          <a:xfrm>
            <a:off x="11279913" y="298926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0" name="Прямая соединительная линия 49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Текст 2"/>
          <p:cNvSpPr>
            <a:spLocks noGrp="1"/>
          </p:cNvSpPr>
          <p:nvPr>
            <p:ph type="body" sz="quarter" idx="17"/>
          </p:nvPr>
        </p:nvSpPr>
        <p:spPr>
          <a:xfrm>
            <a:off x="3179763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4" name="Текст 2"/>
          <p:cNvSpPr>
            <a:spLocks noGrp="1"/>
          </p:cNvSpPr>
          <p:nvPr>
            <p:ph type="body" sz="quarter" idx="31"/>
          </p:nvPr>
        </p:nvSpPr>
        <p:spPr>
          <a:xfrm>
            <a:off x="192088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32"/>
          </p:nvPr>
        </p:nvSpPr>
        <p:spPr>
          <a:xfrm>
            <a:off x="6203951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8" name="Текст 2"/>
          <p:cNvSpPr>
            <a:spLocks noGrp="1"/>
          </p:cNvSpPr>
          <p:nvPr>
            <p:ph type="body" sz="quarter" idx="46"/>
          </p:nvPr>
        </p:nvSpPr>
        <p:spPr>
          <a:xfrm>
            <a:off x="9191626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385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1890">
          <p15:clr>
            <a:srgbClr val="FBAE40"/>
          </p15:clr>
        </p15:guide>
        <p15:guide id="9" pos="2003">
          <p15:clr>
            <a:srgbClr val="FBAE40"/>
          </p15:clr>
        </p15:guide>
        <p15:guide id="10" pos="3772">
          <p15:clr>
            <a:srgbClr val="FBAE40"/>
          </p15:clr>
        </p15:guide>
        <p15:guide id="11" pos="3908">
          <p15:clr>
            <a:srgbClr val="FBAE40"/>
          </p15:clr>
        </p15:guide>
        <p15:guide id="12" pos="5677">
          <p15:clr>
            <a:srgbClr val="FBAE40"/>
          </p15:clr>
        </p15:guide>
        <p15:guide id="13" pos="5790">
          <p15:clr>
            <a:srgbClr val="FBAE40"/>
          </p15:clr>
        </p15:guide>
        <p15:guide id="14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72428" y="1069642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rgbClr val="88917F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r" defTabSz="1219170">
              <a:lnSpc>
                <a:spcPct val="120000"/>
              </a:lnSpc>
              <a:spcAft>
                <a:spcPts val="800"/>
              </a:spcAft>
              <a:defRPr/>
            </a:pPr>
            <a:fld id="{A483448D-3A78-4528-A469-B745A65DA480}" type="slidenum">
              <a:rPr lang="en-US" sz="900" b="1" smtClean="0">
                <a:solidFill>
                  <a:srgbClr val="B05740"/>
                </a:solidFill>
                <a:latin typeface="Arial" panose="020B0604020202020204"/>
              </a:rPr>
              <a:pPr algn="r" defTabSz="1219170">
                <a:lnSpc>
                  <a:spcPct val="120000"/>
                </a:lnSpc>
                <a:spcAft>
                  <a:spcPts val="800"/>
                </a:spcAft>
                <a:defRPr/>
              </a:pPr>
              <a:t>‹#›</a:t>
            </a:fld>
            <a:endParaRPr lang="en-US" sz="900" b="1" dirty="0">
              <a:solidFill>
                <a:srgbClr val="B05740"/>
              </a:solidFill>
              <a:latin typeface="Arial" panose="020B0604020202020204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908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rgbClr val="3B7BA7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3B7B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93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725099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2227935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2470320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bg>
      <p:bg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498EB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75" name="Рисунок 7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334" y="6801"/>
            <a:ext cx="12190640" cy="535400"/>
          </a:xfrm>
          <a:prstGeom prst="rect">
            <a:avLst/>
          </a:prstGeom>
        </p:spPr>
      </p:pic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4B8197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4B8197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4B8197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498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549275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498DB2"/>
                </a:solidFill>
                <a:latin typeface="+mj-lt"/>
                <a:cs typeface="Arial" panose="020B0604020202020204" pitchFamily="34" charset="0"/>
              </a:defRPr>
            </a:lvl1pPr>
            <a:lvl2pPr marL="609570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4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09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278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8" name="Прямая соединительная линия 57"/>
          <p:cNvCxnSpPr/>
          <p:nvPr userDrawn="1"/>
        </p:nvCxnSpPr>
        <p:spPr>
          <a:xfrm>
            <a:off x="72428" y="1069643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498D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4"/>
          <p:cNvGrpSpPr>
            <a:grpSpLocks noChangeAspect="1"/>
          </p:cNvGrpSpPr>
          <p:nvPr userDrawn="1"/>
        </p:nvGrpSpPr>
        <p:grpSpPr bwMode="auto">
          <a:xfrm>
            <a:off x="1131731" y="117657"/>
            <a:ext cx="3251200" cy="309563"/>
            <a:chOff x="5560" y="70"/>
            <a:chExt cx="2048" cy="195"/>
          </a:xfrm>
        </p:grpSpPr>
        <p:sp>
          <p:nvSpPr>
            <p:cNvPr id="7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5560" y="70"/>
              <a:ext cx="2048" cy="195"/>
            </a:xfrm>
            <a:prstGeom prst="rect">
              <a:avLst/>
            </a:prstGeom>
            <a:solidFill>
              <a:srgbClr val="498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2" name="Freeform 6"/>
            <p:cNvSpPr>
              <a:spLocks/>
            </p:cNvSpPr>
            <p:nvPr userDrawn="1"/>
          </p:nvSpPr>
          <p:spPr bwMode="auto">
            <a:xfrm>
              <a:off x="5632" y="133"/>
              <a:ext cx="39" cy="62"/>
            </a:xfrm>
            <a:custGeom>
              <a:avLst/>
              <a:gdLst>
                <a:gd name="T0" fmla="*/ 35 w 39"/>
                <a:gd name="T1" fmla="*/ 14 h 61"/>
                <a:gd name="T2" fmla="*/ 29 w 39"/>
                <a:gd name="T3" fmla="*/ 10 h 61"/>
                <a:gd name="T4" fmla="*/ 22 w 39"/>
                <a:gd name="T5" fmla="*/ 9 h 61"/>
                <a:gd name="T6" fmla="*/ 18 w 39"/>
                <a:gd name="T7" fmla="*/ 10 h 61"/>
                <a:gd name="T8" fmla="*/ 14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4 w 39"/>
                <a:gd name="T19" fmla="*/ 49 h 61"/>
                <a:gd name="T20" fmla="*/ 18 w 39"/>
                <a:gd name="T21" fmla="*/ 51 h 61"/>
                <a:gd name="T22" fmla="*/ 22 w 39"/>
                <a:gd name="T23" fmla="*/ 52 h 61"/>
                <a:gd name="T24" fmla="*/ 29 w 39"/>
                <a:gd name="T25" fmla="*/ 51 h 61"/>
                <a:gd name="T26" fmla="*/ 35 w 39"/>
                <a:gd name="T27" fmla="*/ 48 h 61"/>
                <a:gd name="T28" fmla="*/ 39 w 39"/>
                <a:gd name="T29" fmla="*/ 55 h 61"/>
                <a:gd name="T30" fmla="*/ 32 w 39"/>
                <a:gd name="T31" fmla="*/ 59 h 61"/>
                <a:gd name="T32" fmla="*/ 22 w 39"/>
                <a:gd name="T33" fmla="*/ 61 h 61"/>
                <a:gd name="T34" fmla="*/ 14 w 39"/>
                <a:gd name="T35" fmla="*/ 59 h 61"/>
                <a:gd name="T36" fmla="*/ 7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7 w 39"/>
                <a:gd name="T47" fmla="*/ 5 h 61"/>
                <a:gd name="T48" fmla="*/ 14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5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5" y="14"/>
                  </a:moveTo>
                  <a:cubicBezTo>
                    <a:pt x="33" y="12"/>
                    <a:pt x="31" y="11"/>
                    <a:pt x="29" y="10"/>
                  </a:cubicBezTo>
                  <a:cubicBezTo>
                    <a:pt x="27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9" y="51"/>
                  </a:cubicBezTo>
                  <a:cubicBezTo>
                    <a:pt x="31" y="50"/>
                    <a:pt x="33" y="49"/>
                    <a:pt x="35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5" y="58"/>
                    <a:pt x="32" y="59"/>
                  </a:cubicBezTo>
                  <a:cubicBezTo>
                    <a:pt x="29" y="60"/>
                    <a:pt x="26" y="61"/>
                    <a:pt x="22" y="61"/>
                  </a:cubicBezTo>
                  <a:cubicBezTo>
                    <a:pt x="19" y="61"/>
                    <a:pt x="17" y="60"/>
                    <a:pt x="14" y="59"/>
                  </a:cubicBezTo>
                  <a:cubicBezTo>
                    <a:pt x="11" y="59"/>
                    <a:pt x="9" y="57"/>
                    <a:pt x="7" y="56"/>
                  </a:cubicBezTo>
                  <a:cubicBezTo>
                    <a:pt x="5" y="54"/>
                    <a:pt x="3" y="52"/>
                    <a:pt x="2" y="50"/>
                  </a:cubicBezTo>
                  <a:cubicBezTo>
                    <a:pt x="1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1"/>
                  </a:cubicBezTo>
                  <a:cubicBezTo>
                    <a:pt x="3" y="9"/>
                    <a:pt x="5" y="7"/>
                    <a:pt x="7" y="5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3" name="Freeform 7"/>
            <p:cNvSpPr>
              <a:spLocks noEditPoints="1"/>
            </p:cNvSpPr>
            <p:nvPr userDrawn="1"/>
          </p:nvSpPr>
          <p:spPr bwMode="auto">
            <a:xfrm>
              <a:off x="5679" y="133"/>
              <a:ext cx="45" cy="62"/>
            </a:xfrm>
            <a:custGeom>
              <a:avLst/>
              <a:gdLst>
                <a:gd name="T0" fmla="*/ 44 w 44"/>
                <a:gd name="T1" fmla="*/ 41 h 61"/>
                <a:gd name="T2" fmla="*/ 42 w 44"/>
                <a:gd name="T3" fmla="*/ 49 h 61"/>
                <a:gd name="T4" fmla="*/ 38 w 44"/>
                <a:gd name="T5" fmla="*/ 55 h 61"/>
                <a:gd name="T6" fmla="*/ 31 w 44"/>
                <a:gd name="T7" fmla="*/ 59 h 61"/>
                <a:gd name="T8" fmla="*/ 22 w 44"/>
                <a:gd name="T9" fmla="*/ 61 h 61"/>
                <a:gd name="T10" fmla="*/ 13 w 44"/>
                <a:gd name="T11" fmla="*/ 59 h 61"/>
                <a:gd name="T12" fmla="*/ 6 w 44"/>
                <a:gd name="T13" fmla="*/ 55 h 61"/>
                <a:gd name="T14" fmla="*/ 1 w 44"/>
                <a:gd name="T15" fmla="*/ 49 h 61"/>
                <a:gd name="T16" fmla="*/ 0 w 44"/>
                <a:gd name="T17" fmla="*/ 41 h 61"/>
                <a:gd name="T18" fmla="*/ 0 w 44"/>
                <a:gd name="T19" fmla="*/ 20 h 61"/>
                <a:gd name="T20" fmla="*/ 1 w 44"/>
                <a:gd name="T21" fmla="*/ 12 h 61"/>
                <a:gd name="T22" fmla="*/ 6 w 44"/>
                <a:gd name="T23" fmla="*/ 6 h 61"/>
                <a:gd name="T24" fmla="*/ 13 w 44"/>
                <a:gd name="T25" fmla="*/ 2 h 61"/>
                <a:gd name="T26" fmla="*/ 22 w 44"/>
                <a:gd name="T27" fmla="*/ 0 h 61"/>
                <a:gd name="T28" fmla="*/ 30 w 44"/>
                <a:gd name="T29" fmla="*/ 2 h 61"/>
                <a:gd name="T30" fmla="*/ 38 w 44"/>
                <a:gd name="T31" fmla="*/ 6 h 61"/>
                <a:gd name="T32" fmla="*/ 42 w 44"/>
                <a:gd name="T33" fmla="*/ 12 h 61"/>
                <a:gd name="T34" fmla="*/ 44 w 44"/>
                <a:gd name="T35" fmla="*/ 20 h 61"/>
                <a:gd name="T36" fmla="*/ 44 w 44"/>
                <a:gd name="T37" fmla="*/ 41 h 61"/>
                <a:gd name="T38" fmla="*/ 34 w 44"/>
                <a:gd name="T39" fmla="*/ 22 h 61"/>
                <a:gd name="T40" fmla="*/ 33 w 44"/>
                <a:gd name="T41" fmla="*/ 16 h 61"/>
                <a:gd name="T42" fmla="*/ 31 w 44"/>
                <a:gd name="T43" fmla="*/ 12 h 61"/>
                <a:gd name="T44" fmla="*/ 27 w 44"/>
                <a:gd name="T45" fmla="*/ 10 h 61"/>
                <a:gd name="T46" fmla="*/ 22 w 44"/>
                <a:gd name="T47" fmla="*/ 9 h 61"/>
                <a:gd name="T48" fmla="*/ 17 w 44"/>
                <a:gd name="T49" fmla="*/ 10 h 61"/>
                <a:gd name="T50" fmla="*/ 13 w 44"/>
                <a:gd name="T51" fmla="*/ 12 h 61"/>
                <a:gd name="T52" fmla="*/ 11 w 44"/>
                <a:gd name="T53" fmla="*/ 16 h 61"/>
                <a:gd name="T54" fmla="*/ 9 w 44"/>
                <a:gd name="T55" fmla="*/ 22 h 61"/>
                <a:gd name="T56" fmla="*/ 9 w 44"/>
                <a:gd name="T57" fmla="*/ 39 h 61"/>
                <a:gd name="T58" fmla="*/ 11 w 44"/>
                <a:gd name="T59" fmla="*/ 45 h 61"/>
                <a:gd name="T60" fmla="*/ 13 w 44"/>
                <a:gd name="T61" fmla="*/ 49 h 61"/>
                <a:gd name="T62" fmla="*/ 17 w 44"/>
                <a:gd name="T63" fmla="*/ 51 h 61"/>
                <a:gd name="T64" fmla="*/ 22 w 44"/>
                <a:gd name="T65" fmla="*/ 52 h 61"/>
                <a:gd name="T66" fmla="*/ 27 w 44"/>
                <a:gd name="T67" fmla="*/ 51 h 61"/>
                <a:gd name="T68" fmla="*/ 31 w 44"/>
                <a:gd name="T69" fmla="*/ 49 h 61"/>
                <a:gd name="T70" fmla="*/ 33 w 44"/>
                <a:gd name="T71" fmla="*/ 45 h 61"/>
                <a:gd name="T72" fmla="*/ 34 w 44"/>
                <a:gd name="T73" fmla="*/ 39 h 61"/>
                <a:gd name="T74" fmla="*/ 34 w 44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61">
                  <a:moveTo>
                    <a:pt x="44" y="41"/>
                  </a:moveTo>
                  <a:cubicBezTo>
                    <a:pt x="44" y="44"/>
                    <a:pt x="44" y="47"/>
                    <a:pt x="42" y="49"/>
                  </a:cubicBezTo>
                  <a:cubicBezTo>
                    <a:pt x="41" y="52"/>
                    <a:pt x="40" y="54"/>
                    <a:pt x="38" y="55"/>
                  </a:cubicBezTo>
                  <a:cubicBezTo>
                    <a:pt x="36" y="57"/>
                    <a:pt x="33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0" y="58"/>
                    <a:pt x="8" y="57"/>
                    <a:pt x="6" y="55"/>
                  </a:cubicBezTo>
                  <a:cubicBezTo>
                    <a:pt x="4" y="54"/>
                    <a:pt x="3" y="52"/>
                    <a:pt x="1" y="49"/>
                  </a:cubicBezTo>
                  <a:cubicBezTo>
                    <a:pt x="0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3" y="9"/>
                    <a:pt x="4" y="7"/>
                    <a:pt x="6" y="6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33" y="3"/>
                    <a:pt x="36" y="4"/>
                    <a:pt x="38" y="6"/>
                  </a:cubicBezTo>
                  <a:cubicBezTo>
                    <a:pt x="40" y="7"/>
                    <a:pt x="41" y="9"/>
                    <a:pt x="42" y="12"/>
                  </a:cubicBezTo>
                  <a:cubicBezTo>
                    <a:pt x="44" y="14"/>
                    <a:pt x="44" y="17"/>
                    <a:pt x="44" y="20"/>
                  </a:cubicBezTo>
                  <a:lnTo>
                    <a:pt x="44" y="41"/>
                  </a:lnTo>
                  <a:close/>
                  <a:moveTo>
                    <a:pt x="34" y="22"/>
                  </a:moveTo>
                  <a:cubicBezTo>
                    <a:pt x="34" y="19"/>
                    <a:pt x="34" y="18"/>
                    <a:pt x="33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29" y="11"/>
                    <a:pt x="28" y="11"/>
                    <a:pt x="27" y="10"/>
                  </a:cubicBezTo>
                  <a:cubicBezTo>
                    <a:pt x="25" y="10"/>
                    <a:pt x="23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4" y="11"/>
                    <a:pt x="13" y="12"/>
                  </a:cubicBezTo>
                  <a:cubicBezTo>
                    <a:pt x="12" y="13"/>
                    <a:pt x="11" y="15"/>
                    <a:pt x="11" y="16"/>
                  </a:cubicBezTo>
                  <a:cubicBezTo>
                    <a:pt x="10" y="18"/>
                    <a:pt x="9" y="19"/>
                    <a:pt x="9" y="22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4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3" y="52"/>
                    <a:pt x="25" y="51"/>
                    <a:pt x="27" y="51"/>
                  </a:cubicBezTo>
                  <a:cubicBezTo>
                    <a:pt x="28" y="51"/>
                    <a:pt x="29" y="50"/>
                    <a:pt x="31" y="49"/>
                  </a:cubicBezTo>
                  <a:cubicBezTo>
                    <a:pt x="32" y="48"/>
                    <a:pt x="33" y="47"/>
                    <a:pt x="33" y="45"/>
                  </a:cubicBezTo>
                  <a:cubicBezTo>
                    <a:pt x="34" y="44"/>
                    <a:pt x="34" y="42"/>
                    <a:pt x="34" y="39"/>
                  </a:cubicBezTo>
                  <a:lnTo>
                    <a:pt x="3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4" name="Freeform 8"/>
            <p:cNvSpPr>
              <a:spLocks noEditPoints="1"/>
            </p:cNvSpPr>
            <p:nvPr userDrawn="1"/>
          </p:nvSpPr>
          <p:spPr bwMode="auto">
            <a:xfrm>
              <a:off x="5734" y="134"/>
              <a:ext cx="43" cy="60"/>
            </a:xfrm>
            <a:custGeom>
              <a:avLst/>
              <a:gdLst>
                <a:gd name="T0" fmla="*/ 43 w 43"/>
                <a:gd name="T1" fmla="*/ 42 h 59"/>
                <a:gd name="T2" fmla="*/ 42 w 43"/>
                <a:gd name="T3" fmla="*/ 48 h 59"/>
                <a:gd name="T4" fmla="*/ 39 w 43"/>
                <a:gd name="T5" fmla="*/ 54 h 59"/>
                <a:gd name="T6" fmla="*/ 34 w 43"/>
                <a:gd name="T7" fmla="*/ 58 h 59"/>
                <a:gd name="T8" fmla="*/ 26 w 43"/>
                <a:gd name="T9" fmla="*/ 59 h 59"/>
                <a:gd name="T10" fmla="*/ 0 w 43"/>
                <a:gd name="T11" fmla="*/ 59 h 59"/>
                <a:gd name="T12" fmla="*/ 0 w 43"/>
                <a:gd name="T13" fmla="*/ 0 h 59"/>
                <a:gd name="T14" fmla="*/ 25 w 43"/>
                <a:gd name="T15" fmla="*/ 0 h 59"/>
                <a:gd name="T16" fmla="*/ 33 w 43"/>
                <a:gd name="T17" fmla="*/ 1 h 59"/>
                <a:gd name="T18" fmla="*/ 38 w 43"/>
                <a:gd name="T19" fmla="*/ 5 h 59"/>
                <a:gd name="T20" fmla="*/ 41 w 43"/>
                <a:gd name="T21" fmla="*/ 10 h 59"/>
                <a:gd name="T22" fmla="*/ 42 w 43"/>
                <a:gd name="T23" fmla="*/ 16 h 59"/>
                <a:gd name="T24" fmla="*/ 41 w 43"/>
                <a:gd name="T25" fmla="*/ 23 h 59"/>
                <a:gd name="T26" fmla="*/ 35 w 43"/>
                <a:gd name="T27" fmla="*/ 28 h 59"/>
                <a:gd name="T28" fmla="*/ 41 w 43"/>
                <a:gd name="T29" fmla="*/ 34 h 59"/>
                <a:gd name="T30" fmla="*/ 43 w 43"/>
                <a:gd name="T31" fmla="*/ 42 h 59"/>
                <a:gd name="T32" fmla="*/ 32 w 43"/>
                <a:gd name="T33" fmla="*/ 16 h 59"/>
                <a:gd name="T34" fmla="*/ 30 w 43"/>
                <a:gd name="T35" fmla="*/ 11 h 59"/>
                <a:gd name="T36" fmla="*/ 23 w 43"/>
                <a:gd name="T37" fmla="*/ 9 h 59"/>
                <a:gd name="T38" fmla="*/ 10 w 43"/>
                <a:gd name="T39" fmla="*/ 9 h 59"/>
                <a:gd name="T40" fmla="*/ 10 w 43"/>
                <a:gd name="T41" fmla="*/ 24 h 59"/>
                <a:gd name="T42" fmla="*/ 23 w 43"/>
                <a:gd name="T43" fmla="*/ 24 h 59"/>
                <a:gd name="T44" fmla="*/ 30 w 43"/>
                <a:gd name="T45" fmla="*/ 22 h 59"/>
                <a:gd name="T46" fmla="*/ 32 w 43"/>
                <a:gd name="T47" fmla="*/ 16 h 59"/>
                <a:gd name="T48" fmla="*/ 33 w 43"/>
                <a:gd name="T49" fmla="*/ 41 h 59"/>
                <a:gd name="T50" fmla="*/ 30 w 43"/>
                <a:gd name="T51" fmla="*/ 35 h 59"/>
                <a:gd name="T52" fmla="*/ 24 w 43"/>
                <a:gd name="T53" fmla="*/ 33 h 59"/>
                <a:gd name="T54" fmla="*/ 10 w 43"/>
                <a:gd name="T55" fmla="*/ 33 h 59"/>
                <a:gd name="T56" fmla="*/ 10 w 43"/>
                <a:gd name="T57" fmla="*/ 50 h 59"/>
                <a:gd name="T58" fmla="*/ 24 w 43"/>
                <a:gd name="T59" fmla="*/ 50 h 59"/>
                <a:gd name="T60" fmla="*/ 31 w 43"/>
                <a:gd name="T61" fmla="*/ 48 h 59"/>
                <a:gd name="T62" fmla="*/ 33 w 43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59">
                  <a:moveTo>
                    <a:pt x="43" y="42"/>
                  </a:moveTo>
                  <a:cubicBezTo>
                    <a:pt x="43" y="44"/>
                    <a:pt x="43" y="46"/>
                    <a:pt x="42" y="48"/>
                  </a:cubicBezTo>
                  <a:cubicBezTo>
                    <a:pt x="41" y="50"/>
                    <a:pt x="40" y="52"/>
                    <a:pt x="39" y="54"/>
                  </a:cubicBezTo>
                  <a:cubicBezTo>
                    <a:pt x="38" y="55"/>
                    <a:pt x="36" y="57"/>
                    <a:pt x="34" y="58"/>
                  </a:cubicBezTo>
                  <a:cubicBezTo>
                    <a:pt x="32" y="59"/>
                    <a:pt x="29" y="59"/>
                    <a:pt x="26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8" y="5"/>
                  </a:cubicBezTo>
                  <a:cubicBezTo>
                    <a:pt x="39" y="6"/>
                    <a:pt x="41" y="8"/>
                    <a:pt x="41" y="10"/>
                  </a:cubicBezTo>
                  <a:cubicBezTo>
                    <a:pt x="42" y="12"/>
                    <a:pt x="42" y="14"/>
                    <a:pt x="42" y="16"/>
                  </a:cubicBezTo>
                  <a:cubicBezTo>
                    <a:pt x="42" y="18"/>
                    <a:pt x="42" y="20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8" y="30"/>
                    <a:pt x="40" y="32"/>
                    <a:pt x="41" y="34"/>
                  </a:cubicBezTo>
                  <a:cubicBezTo>
                    <a:pt x="43" y="37"/>
                    <a:pt x="43" y="39"/>
                    <a:pt x="43" y="42"/>
                  </a:cubicBezTo>
                  <a:close/>
                  <a:moveTo>
                    <a:pt x="32" y="16"/>
                  </a:moveTo>
                  <a:cubicBezTo>
                    <a:pt x="32" y="14"/>
                    <a:pt x="32" y="12"/>
                    <a:pt x="30" y="11"/>
                  </a:cubicBezTo>
                  <a:cubicBezTo>
                    <a:pt x="28" y="9"/>
                    <a:pt x="26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8" y="23"/>
                    <a:pt x="30" y="22"/>
                  </a:cubicBezTo>
                  <a:cubicBezTo>
                    <a:pt x="32" y="21"/>
                    <a:pt x="32" y="19"/>
                    <a:pt x="32" y="16"/>
                  </a:cubicBezTo>
                  <a:close/>
                  <a:moveTo>
                    <a:pt x="33" y="41"/>
                  </a:moveTo>
                  <a:cubicBezTo>
                    <a:pt x="33" y="39"/>
                    <a:pt x="32" y="37"/>
                    <a:pt x="30" y="35"/>
                  </a:cubicBezTo>
                  <a:cubicBezTo>
                    <a:pt x="28" y="33"/>
                    <a:pt x="26" y="33"/>
                    <a:pt x="24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29" y="49"/>
                    <a:pt x="31" y="48"/>
                  </a:cubicBezTo>
                  <a:cubicBezTo>
                    <a:pt x="32" y="46"/>
                    <a:pt x="33" y="44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2" name="Freeform 9"/>
            <p:cNvSpPr>
              <a:spLocks noEditPoints="1"/>
            </p:cNvSpPr>
            <p:nvPr userDrawn="1"/>
          </p:nvSpPr>
          <p:spPr bwMode="auto">
            <a:xfrm>
              <a:off x="5786" y="134"/>
              <a:ext cx="42" cy="60"/>
            </a:xfrm>
            <a:custGeom>
              <a:avLst/>
              <a:gdLst>
                <a:gd name="T0" fmla="*/ 25 w 42"/>
                <a:gd name="T1" fmla="*/ 0 h 59"/>
                <a:gd name="T2" fmla="*/ 33 w 42"/>
                <a:gd name="T3" fmla="*/ 2 h 59"/>
                <a:gd name="T4" fmla="*/ 38 w 42"/>
                <a:gd name="T5" fmla="*/ 6 h 59"/>
                <a:gd name="T6" fmla="*/ 41 w 42"/>
                <a:gd name="T7" fmla="*/ 12 h 59"/>
                <a:gd name="T8" fmla="*/ 42 w 42"/>
                <a:gd name="T9" fmla="*/ 18 h 59"/>
                <a:gd name="T10" fmla="*/ 41 w 42"/>
                <a:gd name="T11" fmla="*/ 24 h 59"/>
                <a:gd name="T12" fmla="*/ 38 w 42"/>
                <a:gd name="T13" fmla="*/ 30 h 59"/>
                <a:gd name="T14" fmla="*/ 32 w 42"/>
                <a:gd name="T15" fmla="*/ 34 h 59"/>
                <a:gd name="T16" fmla="*/ 25 w 42"/>
                <a:gd name="T17" fmla="*/ 36 h 59"/>
                <a:gd name="T18" fmla="*/ 10 w 42"/>
                <a:gd name="T19" fmla="*/ 36 h 59"/>
                <a:gd name="T20" fmla="*/ 10 w 42"/>
                <a:gd name="T21" fmla="*/ 59 h 59"/>
                <a:gd name="T22" fmla="*/ 0 w 42"/>
                <a:gd name="T23" fmla="*/ 59 h 59"/>
                <a:gd name="T24" fmla="*/ 0 w 42"/>
                <a:gd name="T25" fmla="*/ 0 h 59"/>
                <a:gd name="T26" fmla="*/ 25 w 42"/>
                <a:gd name="T27" fmla="*/ 0 h 59"/>
                <a:gd name="T28" fmla="*/ 10 w 42"/>
                <a:gd name="T29" fmla="*/ 27 h 59"/>
                <a:gd name="T30" fmla="*/ 23 w 42"/>
                <a:gd name="T31" fmla="*/ 27 h 59"/>
                <a:gd name="T32" fmla="*/ 30 w 42"/>
                <a:gd name="T33" fmla="*/ 25 h 59"/>
                <a:gd name="T34" fmla="*/ 32 w 42"/>
                <a:gd name="T35" fmla="*/ 18 h 59"/>
                <a:gd name="T36" fmla="*/ 30 w 42"/>
                <a:gd name="T37" fmla="*/ 11 h 59"/>
                <a:gd name="T38" fmla="*/ 23 w 42"/>
                <a:gd name="T39" fmla="*/ 9 h 59"/>
                <a:gd name="T40" fmla="*/ 10 w 42"/>
                <a:gd name="T41" fmla="*/ 9 h 59"/>
                <a:gd name="T42" fmla="*/ 10 w 42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59">
                  <a:moveTo>
                    <a:pt x="25" y="0"/>
                  </a:moveTo>
                  <a:cubicBezTo>
                    <a:pt x="28" y="0"/>
                    <a:pt x="31" y="1"/>
                    <a:pt x="33" y="2"/>
                  </a:cubicBezTo>
                  <a:cubicBezTo>
                    <a:pt x="35" y="3"/>
                    <a:pt x="37" y="4"/>
                    <a:pt x="38" y="6"/>
                  </a:cubicBezTo>
                  <a:cubicBezTo>
                    <a:pt x="39" y="8"/>
                    <a:pt x="40" y="9"/>
                    <a:pt x="41" y="12"/>
                  </a:cubicBezTo>
                  <a:cubicBezTo>
                    <a:pt x="42" y="14"/>
                    <a:pt x="42" y="16"/>
                    <a:pt x="42" y="18"/>
                  </a:cubicBezTo>
                  <a:cubicBezTo>
                    <a:pt x="42" y="20"/>
                    <a:pt x="42" y="22"/>
                    <a:pt x="41" y="24"/>
                  </a:cubicBezTo>
                  <a:cubicBezTo>
                    <a:pt x="40" y="27"/>
                    <a:pt x="39" y="28"/>
                    <a:pt x="38" y="30"/>
                  </a:cubicBezTo>
                  <a:cubicBezTo>
                    <a:pt x="36" y="32"/>
                    <a:pt x="34" y="33"/>
                    <a:pt x="32" y="34"/>
                  </a:cubicBezTo>
                  <a:cubicBezTo>
                    <a:pt x="30" y="36"/>
                    <a:pt x="28" y="36"/>
                    <a:pt x="25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  <a:moveTo>
                    <a:pt x="10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2" y="23"/>
                    <a:pt x="32" y="21"/>
                    <a:pt x="32" y="18"/>
                  </a:cubicBezTo>
                  <a:cubicBezTo>
                    <a:pt x="32" y="15"/>
                    <a:pt x="32" y="13"/>
                    <a:pt x="30" y="11"/>
                  </a:cubicBezTo>
                  <a:cubicBezTo>
                    <a:pt x="28" y="10"/>
                    <a:pt x="26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3" name="Freeform 10"/>
            <p:cNvSpPr>
              <a:spLocks/>
            </p:cNvSpPr>
            <p:nvPr userDrawn="1"/>
          </p:nvSpPr>
          <p:spPr bwMode="auto">
            <a:xfrm>
              <a:off x="5835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9 w 40"/>
                <a:gd name="T7" fmla="*/ 9 h 60"/>
                <a:gd name="T8" fmla="*/ 9 w 40"/>
                <a:gd name="T9" fmla="*/ 25 h 60"/>
                <a:gd name="T10" fmla="*/ 35 w 40"/>
                <a:gd name="T11" fmla="*/ 25 h 60"/>
                <a:gd name="T12" fmla="*/ 35 w 40"/>
                <a:gd name="T13" fmla="*/ 35 h 60"/>
                <a:gd name="T14" fmla="*/ 9 w 40"/>
                <a:gd name="T15" fmla="*/ 35 h 60"/>
                <a:gd name="T16" fmla="*/ 9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9" y="9"/>
                  </a:lnTo>
                  <a:lnTo>
                    <a:pt x="9" y="25"/>
                  </a:lnTo>
                  <a:lnTo>
                    <a:pt x="35" y="25"/>
                  </a:lnTo>
                  <a:lnTo>
                    <a:pt x="35" y="35"/>
                  </a:lnTo>
                  <a:lnTo>
                    <a:pt x="9" y="35"/>
                  </a:lnTo>
                  <a:lnTo>
                    <a:pt x="9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4" name="Freeform 11"/>
            <p:cNvSpPr>
              <a:spLocks/>
            </p:cNvSpPr>
            <p:nvPr userDrawn="1"/>
          </p:nvSpPr>
          <p:spPr bwMode="auto">
            <a:xfrm>
              <a:off x="5883" y="134"/>
              <a:ext cx="56" cy="60"/>
            </a:xfrm>
            <a:custGeom>
              <a:avLst/>
              <a:gdLst>
                <a:gd name="T0" fmla="*/ 45 w 56"/>
                <a:gd name="T1" fmla="*/ 23 h 60"/>
                <a:gd name="T2" fmla="*/ 40 w 56"/>
                <a:gd name="T3" fmla="*/ 35 h 60"/>
                <a:gd name="T4" fmla="*/ 32 w 56"/>
                <a:gd name="T5" fmla="*/ 52 h 60"/>
                <a:gd name="T6" fmla="*/ 24 w 56"/>
                <a:gd name="T7" fmla="*/ 52 h 60"/>
                <a:gd name="T8" fmla="*/ 16 w 56"/>
                <a:gd name="T9" fmla="*/ 36 h 60"/>
                <a:gd name="T10" fmla="*/ 10 w 56"/>
                <a:gd name="T11" fmla="*/ 23 h 60"/>
                <a:gd name="T12" fmla="*/ 10 w 56"/>
                <a:gd name="T13" fmla="*/ 23 h 60"/>
                <a:gd name="T14" fmla="*/ 10 w 56"/>
                <a:gd name="T15" fmla="*/ 60 h 60"/>
                <a:gd name="T16" fmla="*/ 0 w 56"/>
                <a:gd name="T17" fmla="*/ 60 h 60"/>
                <a:gd name="T18" fmla="*/ 0 w 56"/>
                <a:gd name="T19" fmla="*/ 0 h 60"/>
                <a:gd name="T20" fmla="*/ 9 w 56"/>
                <a:gd name="T21" fmla="*/ 0 h 60"/>
                <a:gd name="T22" fmla="*/ 21 w 56"/>
                <a:gd name="T23" fmla="*/ 22 h 60"/>
                <a:gd name="T24" fmla="*/ 28 w 56"/>
                <a:gd name="T25" fmla="*/ 39 h 60"/>
                <a:gd name="T26" fmla="*/ 28 w 56"/>
                <a:gd name="T27" fmla="*/ 39 h 60"/>
                <a:gd name="T28" fmla="*/ 36 w 56"/>
                <a:gd name="T29" fmla="*/ 22 h 60"/>
                <a:gd name="T30" fmla="*/ 46 w 56"/>
                <a:gd name="T31" fmla="*/ 0 h 60"/>
                <a:gd name="T32" fmla="*/ 56 w 56"/>
                <a:gd name="T33" fmla="*/ 0 h 60"/>
                <a:gd name="T34" fmla="*/ 56 w 56"/>
                <a:gd name="T35" fmla="*/ 60 h 60"/>
                <a:gd name="T36" fmla="*/ 46 w 56"/>
                <a:gd name="T37" fmla="*/ 60 h 60"/>
                <a:gd name="T38" fmla="*/ 46 w 56"/>
                <a:gd name="T39" fmla="*/ 23 h 60"/>
                <a:gd name="T40" fmla="*/ 45 w 56"/>
                <a:gd name="T41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60">
                  <a:moveTo>
                    <a:pt x="45" y="23"/>
                  </a:moveTo>
                  <a:lnTo>
                    <a:pt x="40" y="35"/>
                  </a:lnTo>
                  <a:lnTo>
                    <a:pt x="32" y="52"/>
                  </a:lnTo>
                  <a:lnTo>
                    <a:pt x="24" y="52"/>
                  </a:lnTo>
                  <a:lnTo>
                    <a:pt x="16" y="36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22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6" y="22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56" y="60"/>
                  </a:lnTo>
                  <a:lnTo>
                    <a:pt x="46" y="60"/>
                  </a:lnTo>
                  <a:lnTo>
                    <a:pt x="46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5" name="Freeform 12"/>
            <p:cNvSpPr>
              <a:spLocks/>
            </p:cNvSpPr>
            <p:nvPr userDrawn="1"/>
          </p:nvSpPr>
          <p:spPr bwMode="auto">
            <a:xfrm>
              <a:off x="5949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9 w 41"/>
                <a:gd name="T7" fmla="*/ 9 h 60"/>
                <a:gd name="T8" fmla="*/ 9 w 41"/>
                <a:gd name="T9" fmla="*/ 25 h 60"/>
                <a:gd name="T10" fmla="*/ 35 w 41"/>
                <a:gd name="T11" fmla="*/ 25 h 60"/>
                <a:gd name="T12" fmla="*/ 35 w 41"/>
                <a:gd name="T13" fmla="*/ 35 h 60"/>
                <a:gd name="T14" fmla="*/ 9 w 41"/>
                <a:gd name="T15" fmla="*/ 35 h 60"/>
                <a:gd name="T16" fmla="*/ 9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9" y="9"/>
                  </a:lnTo>
                  <a:lnTo>
                    <a:pt x="9" y="25"/>
                  </a:lnTo>
                  <a:lnTo>
                    <a:pt x="35" y="25"/>
                  </a:lnTo>
                  <a:lnTo>
                    <a:pt x="35" y="35"/>
                  </a:lnTo>
                  <a:lnTo>
                    <a:pt x="9" y="35"/>
                  </a:lnTo>
                  <a:lnTo>
                    <a:pt x="9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6" name="Freeform 13"/>
            <p:cNvSpPr>
              <a:spLocks/>
            </p:cNvSpPr>
            <p:nvPr userDrawn="1"/>
          </p:nvSpPr>
          <p:spPr bwMode="auto">
            <a:xfrm>
              <a:off x="5998" y="134"/>
              <a:ext cx="44" cy="60"/>
            </a:xfrm>
            <a:custGeom>
              <a:avLst/>
              <a:gdLst>
                <a:gd name="T0" fmla="*/ 34 w 44"/>
                <a:gd name="T1" fmla="*/ 60 h 60"/>
                <a:gd name="T2" fmla="*/ 34 w 44"/>
                <a:gd name="T3" fmla="*/ 35 h 60"/>
                <a:gd name="T4" fmla="*/ 10 w 44"/>
                <a:gd name="T5" fmla="*/ 35 h 60"/>
                <a:gd name="T6" fmla="*/ 10 w 44"/>
                <a:gd name="T7" fmla="*/ 60 h 60"/>
                <a:gd name="T8" fmla="*/ 0 w 44"/>
                <a:gd name="T9" fmla="*/ 60 h 60"/>
                <a:gd name="T10" fmla="*/ 0 w 44"/>
                <a:gd name="T11" fmla="*/ 0 h 60"/>
                <a:gd name="T12" fmla="*/ 10 w 44"/>
                <a:gd name="T13" fmla="*/ 0 h 60"/>
                <a:gd name="T14" fmla="*/ 10 w 44"/>
                <a:gd name="T15" fmla="*/ 25 h 60"/>
                <a:gd name="T16" fmla="*/ 34 w 44"/>
                <a:gd name="T17" fmla="*/ 25 h 60"/>
                <a:gd name="T18" fmla="*/ 34 w 44"/>
                <a:gd name="T19" fmla="*/ 0 h 60"/>
                <a:gd name="T20" fmla="*/ 44 w 44"/>
                <a:gd name="T21" fmla="*/ 0 h 60"/>
                <a:gd name="T22" fmla="*/ 44 w 44"/>
                <a:gd name="T23" fmla="*/ 60 h 60"/>
                <a:gd name="T24" fmla="*/ 34 w 44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60">
                  <a:moveTo>
                    <a:pt x="34" y="60"/>
                  </a:moveTo>
                  <a:lnTo>
                    <a:pt x="34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4" y="25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7" name="Freeform 14"/>
            <p:cNvSpPr>
              <a:spLocks/>
            </p:cNvSpPr>
            <p:nvPr userDrawn="1"/>
          </p:nvSpPr>
          <p:spPr bwMode="auto">
            <a:xfrm>
              <a:off x="6052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8" name="Freeform 15"/>
            <p:cNvSpPr>
              <a:spLocks noEditPoints="1"/>
            </p:cNvSpPr>
            <p:nvPr userDrawn="1"/>
          </p:nvSpPr>
          <p:spPr bwMode="auto">
            <a:xfrm>
              <a:off x="6106" y="133"/>
              <a:ext cx="44" cy="62"/>
            </a:xfrm>
            <a:custGeom>
              <a:avLst/>
              <a:gdLst>
                <a:gd name="T0" fmla="*/ 44 w 44"/>
                <a:gd name="T1" fmla="*/ 41 h 61"/>
                <a:gd name="T2" fmla="*/ 43 w 44"/>
                <a:gd name="T3" fmla="*/ 49 h 61"/>
                <a:gd name="T4" fmla="*/ 38 w 44"/>
                <a:gd name="T5" fmla="*/ 55 h 61"/>
                <a:gd name="T6" fmla="*/ 31 w 44"/>
                <a:gd name="T7" fmla="*/ 59 h 61"/>
                <a:gd name="T8" fmla="*/ 22 w 44"/>
                <a:gd name="T9" fmla="*/ 61 h 61"/>
                <a:gd name="T10" fmla="*/ 13 w 44"/>
                <a:gd name="T11" fmla="*/ 59 h 61"/>
                <a:gd name="T12" fmla="*/ 6 w 44"/>
                <a:gd name="T13" fmla="*/ 55 h 61"/>
                <a:gd name="T14" fmla="*/ 2 w 44"/>
                <a:gd name="T15" fmla="*/ 49 h 61"/>
                <a:gd name="T16" fmla="*/ 0 w 44"/>
                <a:gd name="T17" fmla="*/ 41 h 61"/>
                <a:gd name="T18" fmla="*/ 0 w 44"/>
                <a:gd name="T19" fmla="*/ 20 h 61"/>
                <a:gd name="T20" fmla="*/ 2 w 44"/>
                <a:gd name="T21" fmla="*/ 12 h 61"/>
                <a:gd name="T22" fmla="*/ 6 w 44"/>
                <a:gd name="T23" fmla="*/ 6 h 61"/>
                <a:gd name="T24" fmla="*/ 13 w 44"/>
                <a:gd name="T25" fmla="*/ 2 h 61"/>
                <a:gd name="T26" fmla="*/ 22 w 44"/>
                <a:gd name="T27" fmla="*/ 0 h 61"/>
                <a:gd name="T28" fmla="*/ 31 w 44"/>
                <a:gd name="T29" fmla="*/ 2 h 61"/>
                <a:gd name="T30" fmla="*/ 38 w 44"/>
                <a:gd name="T31" fmla="*/ 6 h 61"/>
                <a:gd name="T32" fmla="*/ 43 w 44"/>
                <a:gd name="T33" fmla="*/ 12 h 61"/>
                <a:gd name="T34" fmla="*/ 44 w 44"/>
                <a:gd name="T35" fmla="*/ 20 h 61"/>
                <a:gd name="T36" fmla="*/ 44 w 44"/>
                <a:gd name="T37" fmla="*/ 41 h 61"/>
                <a:gd name="T38" fmla="*/ 35 w 44"/>
                <a:gd name="T39" fmla="*/ 22 h 61"/>
                <a:gd name="T40" fmla="*/ 34 w 44"/>
                <a:gd name="T41" fmla="*/ 16 h 61"/>
                <a:gd name="T42" fmla="*/ 31 w 44"/>
                <a:gd name="T43" fmla="*/ 12 h 61"/>
                <a:gd name="T44" fmla="*/ 27 w 44"/>
                <a:gd name="T45" fmla="*/ 10 h 61"/>
                <a:gd name="T46" fmla="*/ 22 w 44"/>
                <a:gd name="T47" fmla="*/ 9 h 61"/>
                <a:gd name="T48" fmla="*/ 17 w 44"/>
                <a:gd name="T49" fmla="*/ 10 h 61"/>
                <a:gd name="T50" fmla="*/ 13 w 44"/>
                <a:gd name="T51" fmla="*/ 12 h 61"/>
                <a:gd name="T52" fmla="*/ 11 w 44"/>
                <a:gd name="T53" fmla="*/ 16 h 61"/>
                <a:gd name="T54" fmla="*/ 10 w 44"/>
                <a:gd name="T55" fmla="*/ 22 h 61"/>
                <a:gd name="T56" fmla="*/ 10 w 44"/>
                <a:gd name="T57" fmla="*/ 39 h 61"/>
                <a:gd name="T58" fmla="*/ 11 w 44"/>
                <a:gd name="T59" fmla="*/ 45 h 61"/>
                <a:gd name="T60" fmla="*/ 13 w 44"/>
                <a:gd name="T61" fmla="*/ 49 h 61"/>
                <a:gd name="T62" fmla="*/ 17 w 44"/>
                <a:gd name="T63" fmla="*/ 51 h 61"/>
                <a:gd name="T64" fmla="*/ 22 w 44"/>
                <a:gd name="T65" fmla="*/ 52 h 61"/>
                <a:gd name="T66" fmla="*/ 27 w 44"/>
                <a:gd name="T67" fmla="*/ 51 h 61"/>
                <a:gd name="T68" fmla="*/ 31 w 44"/>
                <a:gd name="T69" fmla="*/ 49 h 61"/>
                <a:gd name="T70" fmla="*/ 34 w 44"/>
                <a:gd name="T71" fmla="*/ 45 h 61"/>
                <a:gd name="T72" fmla="*/ 35 w 44"/>
                <a:gd name="T73" fmla="*/ 39 h 61"/>
                <a:gd name="T74" fmla="*/ 35 w 44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61">
                  <a:moveTo>
                    <a:pt x="44" y="41"/>
                  </a:moveTo>
                  <a:cubicBezTo>
                    <a:pt x="44" y="44"/>
                    <a:pt x="44" y="47"/>
                    <a:pt x="43" y="49"/>
                  </a:cubicBezTo>
                  <a:cubicBezTo>
                    <a:pt x="41" y="52"/>
                    <a:pt x="40" y="54"/>
                    <a:pt x="38" y="55"/>
                  </a:cubicBezTo>
                  <a:cubicBezTo>
                    <a:pt x="36" y="57"/>
                    <a:pt x="33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1" y="58"/>
                    <a:pt x="8" y="57"/>
                    <a:pt x="6" y="55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0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2" y="12"/>
                  </a:cubicBezTo>
                  <a:cubicBezTo>
                    <a:pt x="3" y="9"/>
                    <a:pt x="4" y="7"/>
                    <a:pt x="6" y="6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3" y="3"/>
                    <a:pt x="36" y="4"/>
                    <a:pt x="38" y="6"/>
                  </a:cubicBezTo>
                  <a:cubicBezTo>
                    <a:pt x="40" y="7"/>
                    <a:pt x="41" y="9"/>
                    <a:pt x="43" y="12"/>
                  </a:cubicBezTo>
                  <a:cubicBezTo>
                    <a:pt x="44" y="14"/>
                    <a:pt x="44" y="17"/>
                    <a:pt x="44" y="20"/>
                  </a:cubicBezTo>
                  <a:lnTo>
                    <a:pt x="44" y="41"/>
                  </a:lnTo>
                  <a:close/>
                  <a:moveTo>
                    <a:pt x="35" y="22"/>
                  </a:moveTo>
                  <a:cubicBezTo>
                    <a:pt x="35" y="19"/>
                    <a:pt x="34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8" y="11"/>
                    <a:pt x="27" y="10"/>
                  </a:cubicBezTo>
                  <a:cubicBezTo>
                    <a:pt x="25" y="10"/>
                    <a:pt x="24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5" y="11"/>
                    <a:pt x="13" y="12"/>
                  </a:cubicBezTo>
                  <a:cubicBezTo>
                    <a:pt x="12" y="13"/>
                    <a:pt x="11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5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4" y="52"/>
                    <a:pt x="25" y="51"/>
                    <a:pt x="27" y="51"/>
                  </a:cubicBezTo>
                  <a:cubicBezTo>
                    <a:pt x="28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4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9" name="Freeform 16"/>
            <p:cNvSpPr>
              <a:spLocks/>
            </p:cNvSpPr>
            <p:nvPr userDrawn="1"/>
          </p:nvSpPr>
          <p:spPr bwMode="auto">
            <a:xfrm>
              <a:off x="6160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0" name="Freeform 17"/>
            <p:cNvSpPr>
              <a:spLocks/>
            </p:cNvSpPr>
            <p:nvPr userDrawn="1"/>
          </p:nvSpPr>
          <p:spPr bwMode="auto">
            <a:xfrm>
              <a:off x="6230" y="134"/>
              <a:ext cx="40" cy="60"/>
            </a:xfrm>
            <a:custGeom>
              <a:avLst/>
              <a:gdLst>
                <a:gd name="T0" fmla="*/ 0 w 40"/>
                <a:gd name="T1" fmla="*/ 60 h 60"/>
                <a:gd name="T2" fmla="*/ 0 w 40"/>
                <a:gd name="T3" fmla="*/ 0 h 60"/>
                <a:gd name="T4" fmla="*/ 40 w 40"/>
                <a:gd name="T5" fmla="*/ 0 h 60"/>
                <a:gd name="T6" fmla="*/ 40 w 40"/>
                <a:gd name="T7" fmla="*/ 9 h 60"/>
                <a:gd name="T8" fmla="*/ 10 w 40"/>
                <a:gd name="T9" fmla="*/ 9 h 60"/>
                <a:gd name="T10" fmla="*/ 10 w 40"/>
                <a:gd name="T11" fmla="*/ 60 h 60"/>
                <a:gd name="T12" fmla="*/ 0 w 4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0">
                  <a:moveTo>
                    <a:pt x="0" y="60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6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1" name="Freeform 18"/>
            <p:cNvSpPr>
              <a:spLocks noEditPoints="1"/>
            </p:cNvSpPr>
            <p:nvPr userDrawn="1"/>
          </p:nvSpPr>
          <p:spPr bwMode="auto">
            <a:xfrm>
              <a:off x="6274" y="133"/>
              <a:ext cx="46" cy="62"/>
            </a:xfrm>
            <a:custGeom>
              <a:avLst/>
              <a:gdLst>
                <a:gd name="T0" fmla="*/ 45 w 45"/>
                <a:gd name="T1" fmla="*/ 41 h 61"/>
                <a:gd name="T2" fmla="*/ 43 w 45"/>
                <a:gd name="T3" fmla="*/ 49 h 61"/>
                <a:gd name="T4" fmla="*/ 38 w 45"/>
                <a:gd name="T5" fmla="*/ 55 h 61"/>
                <a:gd name="T6" fmla="*/ 31 w 45"/>
                <a:gd name="T7" fmla="*/ 59 h 61"/>
                <a:gd name="T8" fmla="*/ 22 w 45"/>
                <a:gd name="T9" fmla="*/ 61 h 61"/>
                <a:gd name="T10" fmla="*/ 14 w 45"/>
                <a:gd name="T11" fmla="*/ 59 h 61"/>
                <a:gd name="T12" fmla="*/ 7 w 45"/>
                <a:gd name="T13" fmla="*/ 55 h 61"/>
                <a:gd name="T14" fmla="*/ 2 w 45"/>
                <a:gd name="T15" fmla="*/ 49 h 61"/>
                <a:gd name="T16" fmla="*/ 0 w 45"/>
                <a:gd name="T17" fmla="*/ 41 h 61"/>
                <a:gd name="T18" fmla="*/ 0 w 45"/>
                <a:gd name="T19" fmla="*/ 20 h 61"/>
                <a:gd name="T20" fmla="*/ 2 w 45"/>
                <a:gd name="T21" fmla="*/ 12 h 61"/>
                <a:gd name="T22" fmla="*/ 7 w 45"/>
                <a:gd name="T23" fmla="*/ 6 h 61"/>
                <a:gd name="T24" fmla="*/ 14 w 45"/>
                <a:gd name="T25" fmla="*/ 2 h 61"/>
                <a:gd name="T26" fmla="*/ 22 w 45"/>
                <a:gd name="T27" fmla="*/ 0 h 61"/>
                <a:gd name="T28" fmla="*/ 31 w 45"/>
                <a:gd name="T29" fmla="*/ 2 h 61"/>
                <a:gd name="T30" fmla="*/ 38 w 45"/>
                <a:gd name="T31" fmla="*/ 6 h 61"/>
                <a:gd name="T32" fmla="*/ 43 w 45"/>
                <a:gd name="T33" fmla="*/ 12 h 61"/>
                <a:gd name="T34" fmla="*/ 45 w 45"/>
                <a:gd name="T35" fmla="*/ 20 h 61"/>
                <a:gd name="T36" fmla="*/ 45 w 45"/>
                <a:gd name="T37" fmla="*/ 41 h 61"/>
                <a:gd name="T38" fmla="*/ 35 w 45"/>
                <a:gd name="T39" fmla="*/ 22 h 61"/>
                <a:gd name="T40" fmla="*/ 34 w 45"/>
                <a:gd name="T41" fmla="*/ 16 h 61"/>
                <a:gd name="T42" fmla="*/ 31 w 45"/>
                <a:gd name="T43" fmla="*/ 12 h 61"/>
                <a:gd name="T44" fmla="*/ 27 w 45"/>
                <a:gd name="T45" fmla="*/ 10 h 61"/>
                <a:gd name="T46" fmla="*/ 22 w 45"/>
                <a:gd name="T47" fmla="*/ 9 h 61"/>
                <a:gd name="T48" fmla="*/ 18 w 45"/>
                <a:gd name="T49" fmla="*/ 10 h 61"/>
                <a:gd name="T50" fmla="*/ 14 w 45"/>
                <a:gd name="T51" fmla="*/ 12 h 61"/>
                <a:gd name="T52" fmla="*/ 11 w 45"/>
                <a:gd name="T53" fmla="*/ 16 h 61"/>
                <a:gd name="T54" fmla="*/ 10 w 45"/>
                <a:gd name="T55" fmla="*/ 22 h 61"/>
                <a:gd name="T56" fmla="*/ 10 w 45"/>
                <a:gd name="T57" fmla="*/ 39 h 61"/>
                <a:gd name="T58" fmla="*/ 11 w 45"/>
                <a:gd name="T59" fmla="*/ 45 h 61"/>
                <a:gd name="T60" fmla="*/ 14 w 45"/>
                <a:gd name="T61" fmla="*/ 49 h 61"/>
                <a:gd name="T62" fmla="*/ 18 w 45"/>
                <a:gd name="T63" fmla="*/ 51 h 61"/>
                <a:gd name="T64" fmla="*/ 22 w 45"/>
                <a:gd name="T65" fmla="*/ 52 h 61"/>
                <a:gd name="T66" fmla="*/ 27 w 45"/>
                <a:gd name="T67" fmla="*/ 51 h 61"/>
                <a:gd name="T68" fmla="*/ 31 w 45"/>
                <a:gd name="T69" fmla="*/ 49 h 61"/>
                <a:gd name="T70" fmla="*/ 34 w 45"/>
                <a:gd name="T71" fmla="*/ 45 h 61"/>
                <a:gd name="T72" fmla="*/ 35 w 45"/>
                <a:gd name="T73" fmla="*/ 39 h 61"/>
                <a:gd name="T74" fmla="*/ 35 w 45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61">
                  <a:moveTo>
                    <a:pt x="45" y="41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2" y="52"/>
                    <a:pt x="40" y="54"/>
                    <a:pt x="38" y="55"/>
                  </a:cubicBezTo>
                  <a:cubicBezTo>
                    <a:pt x="36" y="57"/>
                    <a:pt x="34" y="58"/>
                    <a:pt x="31" y="59"/>
                  </a:cubicBezTo>
                  <a:cubicBezTo>
                    <a:pt x="28" y="60"/>
                    <a:pt x="26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8"/>
                    <a:pt x="9" y="57"/>
                    <a:pt x="7" y="55"/>
                  </a:cubicBezTo>
                  <a:cubicBezTo>
                    <a:pt x="5" y="54"/>
                    <a:pt x="3" y="52"/>
                    <a:pt x="2" y="49"/>
                  </a:cubicBezTo>
                  <a:cubicBezTo>
                    <a:pt x="1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5" y="7"/>
                    <a:pt x="7" y="6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4"/>
                    <a:pt x="38" y="6"/>
                  </a:cubicBezTo>
                  <a:cubicBezTo>
                    <a:pt x="40" y="7"/>
                    <a:pt x="42" y="9"/>
                    <a:pt x="43" y="12"/>
                  </a:cubicBezTo>
                  <a:cubicBezTo>
                    <a:pt x="44" y="14"/>
                    <a:pt x="45" y="17"/>
                    <a:pt x="45" y="20"/>
                  </a:cubicBezTo>
                  <a:lnTo>
                    <a:pt x="45" y="41"/>
                  </a:lnTo>
                  <a:close/>
                  <a:moveTo>
                    <a:pt x="35" y="22"/>
                  </a:moveTo>
                  <a:cubicBezTo>
                    <a:pt x="35" y="19"/>
                    <a:pt x="35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9" y="11"/>
                    <a:pt x="27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7" y="51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2" name="Freeform 19"/>
            <p:cNvSpPr>
              <a:spLocks/>
            </p:cNvSpPr>
            <p:nvPr userDrawn="1"/>
          </p:nvSpPr>
          <p:spPr bwMode="auto">
            <a:xfrm>
              <a:off x="6329" y="133"/>
              <a:ext cx="39" cy="62"/>
            </a:xfrm>
            <a:custGeom>
              <a:avLst/>
              <a:gdLst>
                <a:gd name="T0" fmla="*/ 34 w 39"/>
                <a:gd name="T1" fmla="*/ 14 h 61"/>
                <a:gd name="T2" fmla="*/ 29 w 39"/>
                <a:gd name="T3" fmla="*/ 10 h 61"/>
                <a:gd name="T4" fmla="*/ 22 w 39"/>
                <a:gd name="T5" fmla="*/ 9 h 61"/>
                <a:gd name="T6" fmla="*/ 18 w 39"/>
                <a:gd name="T7" fmla="*/ 10 h 61"/>
                <a:gd name="T8" fmla="*/ 14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4 w 39"/>
                <a:gd name="T19" fmla="*/ 49 h 61"/>
                <a:gd name="T20" fmla="*/ 18 w 39"/>
                <a:gd name="T21" fmla="*/ 51 h 61"/>
                <a:gd name="T22" fmla="*/ 22 w 39"/>
                <a:gd name="T23" fmla="*/ 52 h 61"/>
                <a:gd name="T24" fmla="*/ 28 w 39"/>
                <a:gd name="T25" fmla="*/ 51 h 61"/>
                <a:gd name="T26" fmla="*/ 35 w 39"/>
                <a:gd name="T27" fmla="*/ 48 h 61"/>
                <a:gd name="T28" fmla="*/ 39 w 39"/>
                <a:gd name="T29" fmla="*/ 55 h 61"/>
                <a:gd name="T30" fmla="*/ 32 w 39"/>
                <a:gd name="T31" fmla="*/ 59 h 61"/>
                <a:gd name="T32" fmla="*/ 22 w 39"/>
                <a:gd name="T33" fmla="*/ 61 h 61"/>
                <a:gd name="T34" fmla="*/ 14 w 39"/>
                <a:gd name="T35" fmla="*/ 59 h 61"/>
                <a:gd name="T36" fmla="*/ 7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7 w 39"/>
                <a:gd name="T47" fmla="*/ 5 h 61"/>
                <a:gd name="T48" fmla="*/ 14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4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4" y="14"/>
                  </a:moveTo>
                  <a:cubicBezTo>
                    <a:pt x="33" y="12"/>
                    <a:pt x="31" y="11"/>
                    <a:pt x="29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8" y="51"/>
                  </a:cubicBezTo>
                  <a:cubicBezTo>
                    <a:pt x="31" y="50"/>
                    <a:pt x="33" y="49"/>
                    <a:pt x="35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5" y="58"/>
                    <a:pt x="32" y="59"/>
                  </a:cubicBezTo>
                  <a:cubicBezTo>
                    <a:pt x="29" y="60"/>
                    <a:pt x="25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9"/>
                    <a:pt x="9" y="57"/>
                    <a:pt x="7" y="56"/>
                  </a:cubicBezTo>
                  <a:cubicBezTo>
                    <a:pt x="5" y="54"/>
                    <a:pt x="3" y="52"/>
                    <a:pt x="2" y="50"/>
                  </a:cubicBezTo>
                  <a:cubicBezTo>
                    <a:pt x="1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1"/>
                  </a:cubicBezTo>
                  <a:cubicBezTo>
                    <a:pt x="3" y="9"/>
                    <a:pt x="5" y="7"/>
                    <a:pt x="7" y="5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3" name="Freeform 20"/>
            <p:cNvSpPr>
              <a:spLocks/>
            </p:cNvSpPr>
            <p:nvPr userDrawn="1"/>
          </p:nvSpPr>
          <p:spPr bwMode="auto">
            <a:xfrm>
              <a:off x="6372" y="134"/>
              <a:ext cx="45" cy="61"/>
            </a:xfrm>
            <a:custGeom>
              <a:avLst/>
              <a:gdLst>
                <a:gd name="T0" fmla="*/ 27 w 45"/>
                <a:gd name="T1" fmla="*/ 47 h 60"/>
                <a:gd name="T2" fmla="*/ 24 w 45"/>
                <a:gd name="T3" fmla="*/ 54 h 60"/>
                <a:gd name="T4" fmla="*/ 21 w 45"/>
                <a:gd name="T5" fmla="*/ 57 h 60"/>
                <a:gd name="T6" fmla="*/ 17 w 45"/>
                <a:gd name="T7" fmla="*/ 59 h 60"/>
                <a:gd name="T8" fmla="*/ 13 w 45"/>
                <a:gd name="T9" fmla="*/ 60 h 60"/>
                <a:gd name="T10" fmla="*/ 6 w 45"/>
                <a:gd name="T11" fmla="*/ 60 h 60"/>
                <a:gd name="T12" fmla="*/ 6 w 45"/>
                <a:gd name="T13" fmla="*/ 51 h 60"/>
                <a:gd name="T14" fmla="*/ 11 w 45"/>
                <a:gd name="T15" fmla="*/ 51 h 60"/>
                <a:gd name="T16" fmla="*/ 15 w 45"/>
                <a:gd name="T17" fmla="*/ 51 h 60"/>
                <a:gd name="T18" fmla="*/ 17 w 45"/>
                <a:gd name="T19" fmla="*/ 48 h 60"/>
                <a:gd name="T20" fmla="*/ 18 w 45"/>
                <a:gd name="T21" fmla="*/ 46 h 60"/>
                <a:gd name="T22" fmla="*/ 9 w 45"/>
                <a:gd name="T23" fmla="*/ 23 h 60"/>
                <a:gd name="T24" fmla="*/ 0 w 45"/>
                <a:gd name="T25" fmla="*/ 0 h 60"/>
                <a:gd name="T26" fmla="*/ 10 w 45"/>
                <a:gd name="T27" fmla="*/ 0 h 60"/>
                <a:gd name="T28" fmla="*/ 11 w 45"/>
                <a:gd name="T29" fmla="*/ 3 h 60"/>
                <a:gd name="T30" fmla="*/ 14 w 45"/>
                <a:gd name="T31" fmla="*/ 10 h 60"/>
                <a:gd name="T32" fmla="*/ 16 w 45"/>
                <a:gd name="T33" fmla="*/ 17 h 60"/>
                <a:gd name="T34" fmla="*/ 19 w 45"/>
                <a:gd name="T35" fmla="*/ 25 h 60"/>
                <a:gd name="T36" fmla="*/ 21 w 45"/>
                <a:gd name="T37" fmla="*/ 31 h 60"/>
                <a:gd name="T38" fmla="*/ 23 w 45"/>
                <a:gd name="T39" fmla="*/ 34 h 60"/>
                <a:gd name="T40" fmla="*/ 23 w 45"/>
                <a:gd name="T41" fmla="*/ 34 h 60"/>
                <a:gd name="T42" fmla="*/ 24 w 45"/>
                <a:gd name="T43" fmla="*/ 30 h 60"/>
                <a:gd name="T44" fmla="*/ 27 w 45"/>
                <a:gd name="T45" fmla="*/ 24 h 60"/>
                <a:gd name="T46" fmla="*/ 29 w 45"/>
                <a:gd name="T47" fmla="*/ 17 h 60"/>
                <a:gd name="T48" fmla="*/ 32 w 45"/>
                <a:gd name="T49" fmla="*/ 10 h 60"/>
                <a:gd name="T50" fmla="*/ 34 w 45"/>
                <a:gd name="T51" fmla="*/ 4 h 60"/>
                <a:gd name="T52" fmla="*/ 35 w 45"/>
                <a:gd name="T53" fmla="*/ 0 h 60"/>
                <a:gd name="T54" fmla="*/ 45 w 45"/>
                <a:gd name="T55" fmla="*/ 0 h 60"/>
                <a:gd name="T56" fmla="*/ 27 w 45"/>
                <a:gd name="T5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60">
                  <a:moveTo>
                    <a:pt x="27" y="47"/>
                  </a:moveTo>
                  <a:cubicBezTo>
                    <a:pt x="26" y="50"/>
                    <a:pt x="25" y="52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0" y="58"/>
                    <a:pt x="18" y="59"/>
                    <a:pt x="17" y="59"/>
                  </a:cubicBezTo>
                  <a:cubicBezTo>
                    <a:pt x="16" y="60"/>
                    <a:pt x="14" y="60"/>
                    <a:pt x="13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6" y="50"/>
                    <a:pt x="16" y="49"/>
                    <a:pt x="17" y="48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38"/>
                    <a:pt x="12" y="31"/>
                    <a:pt x="9" y="23"/>
                  </a:cubicBezTo>
                  <a:cubicBezTo>
                    <a:pt x="6" y="15"/>
                    <a:pt x="3" y="8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2"/>
                    <a:pt x="11" y="3"/>
                  </a:cubicBezTo>
                  <a:cubicBezTo>
                    <a:pt x="12" y="5"/>
                    <a:pt x="13" y="7"/>
                    <a:pt x="14" y="10"/>
                  </a:cubicBezTo>
                  <a:cubicBezTo>
                    <a:pt x="14" y="12"/>
                    <a:pt x="15" y="14"/>
                    <a:pt x="16" y="17"/>
                  </a:cubicBezTo>
                  <a:cubicBezTo>
                    <a:pt x="17" y="20"/>
                    <a:pt x="18" y="22"/>
                    <a:pt x="19" y="25"/>
                  </a:cubicBezTo>
                  <a:cubicBezTo>
                    <a:pt x="20" y="27"/>
                    <a:pt x="21" y="29"/>
                    <a:pt x="21" y="31"/>
                  </a:cubicBezTo>
                  <a:cubicBezTo>
                    <a:pt x="22" y="33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2"/>
                    <a:pt x="24" y="30"/>
                  </a:cubicBezTo>
                  <a:cubicBezTo>
                    <a:pt x="25" y="29"/>
                    <a:pt x="26" y="26"/>
                    <a:pt x="27" y="24"/>
                  </a:cubicBezTo>
                  <a:cubicBezTo>
                    <a:pt x="27" y="22"/>
                    <a:pt x="28" y="19"/>
                    <a:pt x="29" y="17"/>
                  </a:cubicBezTo>
                  <a:cubicBezTo>
                    <a:pt x="30" y="14"/>
                    <a:pt x="31" y="12"/>
                    <a:pt x="32" y="10"/>
                  </a:cubicBezTo>
                  <a:cubicBezTo>
                    <a:pt x="33" y="8"/>
                    <a:pt x="33" y="6"/>
                    <a:pt x="34" y="4"/>
                  </a:cubicBezTo>
                  <a:cubicBezTo>
                    <a:pt x="35" y="2"/>
                    <a:pt x="35" y="1"/>
                    <a:pt x="35" y="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7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4" name="Freeform 21"/>
            <p:cNvSpPr>
              <a:spLocks noEditPoints="1"/>
            </p:cNvSpPr>
            <p:nvPr userDrawn="1"/>
          </p:nvSpPr>
          <p:spPr bwMode="auto">
            <a:xfrm>
              <a:off x="6419" y="134"/>
              <a:ext cx="57" cy="73"/>
            </a:xfrm>
            <a:custGeom>
              <a:avLst/>
              <a:gdLst>
                <a:gd name="T0" fmla="*/ 4 w 57"/>
                <a:gd name="T1" fmla="*/ 50 h 72"/>
                <a:gd name="T2" fmla="*/ 7 w 57"/>
                <a:gd name="T3" fmla="*/ 47 h 72"/>
                <a:gd name="T4" fmla="*/ 10 w 57"/>
                <a:gd name="T5" fmla="*/ 42 h 72"/>
                <a:gd name="T6" fmla="*/ 11 w 57"/>
                <a:gd name="T7" fmla="*/ 34 h 72"/>
                <a:gd name="T8" fmla="*/ 12 w 57"/>
                <a:gd name="T9" fmla="*/ 24 h 72"/>
                <a:gd name="T10" fmla="*/ 13 w 57"/>
                <a:gd name="T11" fmla="*/ 0 h 72"/>
                <a:gd name="T12" fmla="*/ 52 w 57"/>
                <a:gd name="T13" fmla="*/ 0 h 72"/>
                <a:gd name="T14" fmla="*/ 52 w 57"/>
                <a:gd name="T15" fmla="*/ 25 h 72"/>
                <a:gd name="T16" fmla="*/ 52 w 57"/>
                <a:gd name="T17" fmla="*/ 50 h 72"/>
                <a:gd name="T18" fmla="*/ 57 w 57"/>
                <a:gd name="T19" fmla="*/ 50 h 72"/>
                <a:gd name="T20" fmla="*/ 57 w 57"/>
                <a:gd name="T21" fmla="*/ 72 h 72"/>
                <a:gd name="T22" fmla="*/ 47 w 57"/>
                <a:gd name="T23" fmla="*/ 72 h 72"/>
                <a:gd name="T24" fmla="*/ 47 w 57"/>
                <a:gd name="T25" fmla="*/ 59 h 72"/>
                <a:gd name="T26" fmla="*/ 9 w 57"/>
                <a:gd name="T27" fmla="*/ 59 h 72"/>
                <a:gd name="T28" fmla="*/ 9 w 57"/>
                <a:gd name="T29" fmla="*/ 72 h 72"/>
                <a:gd name="T30" fmla="*/ 0 w 57"/>
                <a:gd name="T31" fmla="*/ 72 h 72"/>
                <a:gd name="T32" fmla="*/ 0 w 57"/>
                <a:gd name="T33" fmla="*/ 50 h 72"/>
                <a:gd name="T34" fmla="*/ 4 w 57"/>
                <a:gd name="T35" fmla="*/ 50 h 72"/>
                <a:gd name="T36" fmla="*/ 22 w 57"/>
                <a:gd name="T37" fmla="*/ 9 h 72"/>
                <a:gd name="T38" fmla="*/ 21 w 57"/>
                <a:gd name="T39" fmla="*/ 24 h 72"/>
                <a:gd name="T40" fmla="*/ 21 w 57"/>
                <a:gd name="T41" fmla="*/ 33 h 72"/>
                <a:gd name="T42" fmla="*/ 20 w 57"/>
                <a:gd name="T43" fmla="*/ 40 h 72"/>
                <a:gd name="T44" fmla="*/ 18 w 57"/>
                <a:gd name="T45" fmla="*/ 46 h 72"/>
                <a:gd name="T46" fmla="*/ 16 w 57"/>
                <a:gd name="T47" fmla="*/ 50 h 72"/>
                <a:gd name="T48" fmla="*/ 42 w 57"/>
                <a:gd name="T49" fmla="*/ 50 h 72"/>
                <a:gd name="T50" fmla="*/ 42 w 57"/>
                <a:gd name="T51" fmla="*/ 9 h 72"/>
                <a:gd name="T52" fmla="*/ 22 w 57"/>
                <a:gd name="T53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2">
                  <a:moveTo>
                    <a:pt x="4" y="50"/>
                  </a:moveTo>
                  <a:cubicBezTo>
                    <a:pt x="5" y="49"/>
                    <a:pt x="6" y="48"/>
                    <a:pt x="7" y="47"/>
                  </a:cubicBezTo>
                  <a:cubicBezTo>
                    <a:pt x="8" y="45"/>
                    <a:pt x="9" y="44"/>
                    <a:pt x="10" y="42"/>
                  </a:cubicBezTo>
                  <a:cubicBezTo>
                    <a:pt x="10" y="40"/>
                    <a:pt x="11" y="37"/>
                    <a:pt x="11" y="34"/>
                  </a:cubicBezTo>
                  <a:cubicBezTo>
                    <a:pt x="12" y="31"/>
                    <a:pt x="12" y="28"/>
                    <a:pt x="12" y="2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17"/>
                    <a:pt x="52" y="25"/>
                  </a:cubicBezTo>
                  <a:cubicBezTo>
                    <a:pt x="52" y="34"/>
                    <a:pt x="52" y="42"/>
                    <a:pt x="52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4" y="50"/>
                  </a:lnTo>
                  <a:close/>
                  <a:moveTo>
                    <a:pt x="22" y="9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7"/>
                    <a:pt x="21" y="30"/>
                    <a:pt x="21" y="33"/>
                  </a:cubicBezTo>
                  <a:cubicBezTo>
                    <a:pt x="20" y="35"/>
                    <a:pt x="20" y="38"/>
                    <a:pt x="20" y="40"/>
                  </a:cubicBezTo>
                  <a:cubicBezTo>
                    <a:pt x="19" y="42"/>
                    <a:pt x="19" y="44"/>
                    <a:pt x="18" y="46"/>
                  </a:cubicBezTo>
                  <a:cubicBezTo>
                    <a:pt x="18" y="47"/>
                    <a:pt x="17" y="49"/>
                    <a:pt x="16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9"/>
                    <a:pt x="42" y="9"/>
                    <a:pt x="42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5" name="Freeform 22"/>
            <p:cNvSpPr>
              <a:spLocks noEditPoints="1"/>
            </p:cNvSpPr>
            <p:nvPr userDrawn="1"/>
          </p:nvSpPr>
          <p:spPr bwMode="auto">
            <a:xfrm>
              <a:off x="6479" y="134"/>
              <a:ext cx="52" cy="60"/>
            </a:xfrm>
            <a:custGeom>
              <a:avLst/>
              <a:gdLst>
                <a:gd name="T0" fmla="*/ 37 w 52"/>
                <a:gd name="T1" fmla="*/ 47 h 60"/>
                <a:gd name="T2" fmla="*/ 15 w 52"/>
                <a:gd name="T3" fmla="*/ 47 h 60"/>
                <a:gd name="T4" fmla="*/ 11 w 52"/>
                <a:gd name="T5" fmla="*/ 60 h 60"/>
                <a:gd name="T6" fmla="*/ 0 w 52"/>
                <a:gd name="T7" fmla="*/ 60 h 60"/>
                <a:gd name="T8" fmla="*/ 21 w 52"/>
                <a:gd name="T9" fmla="*/ 0 h 60"/>
                <a:gd name="T10" fmla="*/ 31 w 52"/>
                <a:gd name="T11" fmla="*/ 0 h 60"/>
                <a:gd name="T12" fmla="*/ 52 w 52"/>
                <a:gd name="T13" fmla="*/ 60 h 60"/>
                <a:gd name="T14" fmla="*/ 41 w 52"/>
                <a:gd name="T15" fmla="*/ 60 h 60"/>
                <a:gd name="T16" fmla="*/ 37 w 52"/>
                <a:gd name="T17" fmla="*/ 47 h 60"/>
                <a:gd name="T18" fmla="*/ 18 w 52"/>
                <a:gd name="T19" fmla="*/ 39 h 60"/>
                <a:gd name="T20" fmla="*/ 34 w 52"/>
                <a:gd name="T21" fmla="*/ 39 h 60"/>
                <a:gd name="T22" fmla="*/ 31 w 52"/>
                <a:gd name="T23" fmla="*/ 27 h 60"/>
                <a:gd name="T24" fmla="*/ 26 w 52"/>
                <a:gd name="T25" fmla="*/ 12 h 60"/>
                <a:gd name="T26" fmla="*/ 26 w 52"/>
                <a:gd name="T27" fmla="*/ 12 h 60"/>
                <a:gd name="T28" fmla="*/ 21 w 52"/>
                <a:gd name="T29" fmla="*/ 26 h 60"/>
                <a:gd name="T30" fmla="*/ 18 w 52"/>
                <a:gd name="T3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60">
                  <a:moveTo>
                    <a:pt x="37" y="47"/>
                  </a:moveTo>
                  <a:lnTo>
                    <a:pt x="15" y="47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52" y="60"/>
                  </a:lnTo>
                  <a:lnTo>
                    <a:pt x="41" y="60"/>
                  </a:lnTo>
                  <a:lnTo>
                    <a:pt x="37" y="47"/>
                  </a:lnTo>
                  <a:close/>
                  <a:moveTo>
                    <a:pt x="18" y="39"/>
                  </a:moveTo>
                  <a:lnTo>
                    <a:pt x="34" y="39"/>
                  </a:lnTo>
                  <a:lnTo>
                    <a:pt x="31" y="2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1" y="26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6" name="Freeform 23"/>
            <p:cNvSpPr>
              <a:spLocks noEditPoints="1"/>
            </p:cNvSpPr>
            <p:nvPr userDrawn="1"/>
          </p:nvSpPr>
          <p:spPr bwMode="auto">
            <a:xfrm>
              <a:off x="6536" y="134"/>
              <a:ext cx="44" cy="60"/>
            </a:xfrm>
            <a:custGeom>
              <a:avLst/>
              <a:gdLst>
                <a:gd name="T0" fmla="*/ 26 w 43"/>
                <a:gd name="T1" fmla="*/ 0 h 59"/>
                <a:gd name="T2" fmla="*/ 33 w 43"/>
                <a:gd name="T3" fmla="*/ 2 h 59"/>
                <a:gd name="T4" fmla="*/ 38 w 43"/>
                <a:gd name="T5" fmla="*/ 6 h 59"/>
                <a:gd name="T6" fmla="*/ 42 w 43"/>
                <a:gd name="T7" fmla="*/ 12 h 59"/>
                <a:gd name="T8" fmla="*/ 43 w 43"/>
                <a:gd name="T9" fmla="*/ 18 h 59"/>
                <a:gd name="T10" fmla="*/ 41 w 43"/>
                <a:gd name="T11" fmla="*/ 24 h 59"/>
                <a:gd name="T12" fmla="*/ 38 w 43"/>
                <a:gd name="T13" fmla="*/ 30 h 59"/>
                <a:gd name="T14" fmla="*/ 33 w 43"/>
                <a:gd name="T15" fmla="*/ 34 h 59"/>
                <a:gd name="T16" fmla="*/ 26 w 43"/>
                <a:gd name="T17" fmla="*/ 36 h 59"/>
                <a:gd name="T18" fmla="*/ 10 w 43"/>
                <a:gd name="T19" fmla="*/ 36 h 59"/>
                <a:gd name="T20" fmla="*/ 10 w 43"/>
                <a:gd name="T21" fmla="*/ 59 h 59"/>
                <a:gd name="T22" fmla="*/ 0 w 43"/>
                <a:gd name="T23" fmla="*/ 59 h 59"/>
                <a:gd name="T24" fmla="*/ 0 w 43"/>
                <a:gd name="T25" fmla="*/ 0 h 59"/>
                <a:gd name="T26" fmla="*/ 26 w 43"/>
                <a:gd name="T27" fmla="*/ 0 h 59"/>
                <a:gd name="T28" fmla="*/ 10 w 43"/>
                <a:gd name="T29" fmla="*/ 27 h 59"/>
                <a:gd name="T30" fmla="*/ 24 w 43"/>
                <a:gd name="T31" fmla="*/ 27 h 59"/>
                <a:gd name="T32" fmla="*/ 30 w 43"/>
                <a:gd name="T33" fmla="*/ 25 h 59"/>
                <a:gd name="T34" fmla="*/ 33 w 43"/>
                <a:gd name="T35" fmla="*/ 18 h 59"/>
                <a:gd name="T36" fmla="*/ 30 w 43"/>
                <a:gd name="T37" fmla="*/ 11 h 59"/>
                <a:gd name="T38" fmla="*/ 24 w 43"/>
                <a:gd name="T39" fmla="*/ 9 h 59"/>
                <a:gd name="T40" fmla="*/ 10 w 43"/>
                <a:gd name="T41" fmla="*/ 9 h 59"/>
                <a:gd name="T42" fmla="*/ 10 w 43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59">
                  <a:moveTo>
                    <a:pt x="26" y="0"/>
                  </a:moveTo>
                  <a:cubicBezTo>
                    <a:pt x="29" y="0"/>
                    <a:pt x="31" y="1"/>
                    <a:pt x="33" y="2"/>
                  </a:cubicBezTo>
                  <a:cubicBezTo>
                    <a:pt x="35" y="3"/>
                    <a:pt x="37" y="4"/>
                    <a:pt x="38" y="6"/>
                  </a:cubicBezTo>
                  <a:cubicBezTo>
                    <a:pt x="40" y="8"/>
                    <a:pt x="41" y="9"/>
                    <a:pt x="42" y="12"/>
                  </a:cubicBezTo>
                  <a:cubicBezTo>
                    <a:pt x="42" y="14"/>
                    <a:pt x="43" y="16"/>
                    <a:pt x="43" y="18"/>
                  </a:cubicBezTo>
                  <a:cubicBezTo>
                    <a:pt x="43" y="20"/>
                    <a:pt x="42" y="22"/>
                    <a:pt x="41" y="24"/>
                  </a:cubicBezTo>
                  <a:cubicBezTo>
                    <a:pt x="41" y="27"/>
                    <a:pt x="40" y="28"/>
                    <a:pt x="38" y="30"/>
                  </a:cubicBezTo>
                  <a:cubicBezTo>
                    <a:pt x="37" y="32"/>
                    <a:pt x="35" y="33"/>
                    <a:pt x="33" y="34"/>
                  </a:cubicBezTo>
                  <a:cubicBezTo>
                    <a:pt x="31" y="36"/>
                    <a:pt x="28" y="36"/>
                    <a:pt x="26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6" y="0"/>
                  </a:lnTo>
                  <a:close/>
                  <a:moveTo>
                    <a:pt x="10" y="27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7" y="27"/>
                    <a:pt x="29" y="26"/>
                    <a:pt x="30" y="25"/>
                  </a:cubicBezTo>
                  <a:cubicBezTo>
                    <a:pt x="32" y="23"/>
                    <a:pt x="33" y="21"/>
                    <a:pt x="33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4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7" name="Freeform 24"/>
            <p:cNvSpPr>
              <a:spLocks/>
            </p:cNvSpPr>
            <p:nvPr userDrawn="1"/>
          </p:nvSpPr>
          <p:spPr bwMode="auto">
            <a:xfrm>
              <a:off x="6586" y="133"/>
              <a:ext cx="39" cy="62"/>
            </a:xfrm>
            <a:custGeom>
              <a:avLst/>
              <a:gdLst>
                <a:gd name="T0" fmla="*/ 34 w 39"/>
                <a:gd name="T1" fmla="*/ 14 h 61"/>
                <a:gd name="T2" fmla="*/ 28 w 39"/>
                <a:gd name="T3" fmla="*/ 10 h 61"/>
                <a:gd name="T4" fmla="*/ 22 w 39"/>
                <a:gd name="T5" fmla="*/ 9 h 61"/>
                <a:gd name="T6" fmla="*/ 17 w 39"/>
                <a:gd name="T7" fmla="*/ 10 h 61"/>
                <a:gd name="T8" fmla="*/ 13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3 w 39"/>
                <a:gd name="T19" fmla="*/ 49 h 61"/>
                <a:gd name="T20" fmla="*/ 17 w 39"/>
                <a:gd name="T21" fmla="*/ 51 h 61"/>
                <a:gd name="T22" fmla="*/ 22 w 39"/>
                <a:gd name="T23" fmla="*/ 52 h 61"/>
                <a:gd name="T24" fmla="*/ 28 w 39"/>
                <a:gd name="T25" fmla="*/ 51 h 61"/>
                <a:gd name="T26" fmla="*/ 34 w 39"/>
                <a:gd name="T27" fmla="*/ 48 h 61"/>
                <a:gd name="T28" fmla="*/ 39 w 39"/>
                <a:gd name="T29" fmla="*/ 55 h 61"/>
                <a:gd name="T30" fmla="*/ 31 w 39"/>
                <a:gd name="T31" fmla="*/ 59 h 61"/>
                <a:gd name="T32" fmla="*/ 22 w 39"/>
                <a:gd name="T33" fmla="*/ 61 h 61"/>
                <a:gd name="T34" fmla="*/ 13 w 39"/>
                <a:gd name="T35" fmla="*/ 59 h 61"/>
                <a:gd name="T36" fmla="*/ 6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6 w 39"/>
                <a:gd name="T47" fmla="*/ 5 h 61"/>
                <a:gd name="T48" fmla="*/ 13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4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4" y="14"/>
                  </a:moveTo>
                  <a:cubicBezTo>
                    <a:pt x="32" y="12"/>
                    <a:pt x="30" y="11"/>
                    <a:pt x="28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5" y="11"/>
                    <a:pt x="13" y="12"/>
                  </a:cubicBezTo>
                  <a:cubicBezTo>
                    <a:pt x="12" y="13"/>
                    <a:pt x="11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5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4" y="52"/>
                    <a:pt x="26" y="51"/>
                    <a:pt x="28" y="51"/>
                  </a:cubicBezTo>
                  <a:cubicBezTo>
                    <a:pt x="30" y="50"/>
                    <a:pt x="32" y="49"/>
                    <a:pt x="34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4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1" y="59"/>
                    <a:pt x="8" y="57"/>
                    <a:pt x="6" y="56"/>
                  </a:cubicBezTo>
                  <a:cubicBezTo>
                    <a:pt x="4" y="54"/>
                    <a:pt x="3" y="52"/>
                    <a:pt x="2" y="50"/>
                  </a:cubicBezTo>
                  <a:cubicBezTo>
                    <a:pt x="0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2" y="11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8" name="Freeform 25"/>
            <p:cNvSpPr>
              <a:spLocks/>
            </p:cNvSpPr>
            <p:nvPr userDrawn="1"/>
          </p:nvSpPr>
          <p:spPr bwMode="auto">
            <a:xfrm>
              <a:off x="6629" y="134"/>
              <a:ext cx="42" cy="60"/>
            </a:xfrm>
            <a:custGeom>
              <a:avLst/>
              <a:gdLst>
                <a:gd name="T0" fmla="*/ 26 w 42"/>
                <a:gd name="T1" fmla="*/ 9 h 60"/>
                <a:gd name="T2" fmla="*/ 26 w 42"/>
                <a:gd name="T3" fmla="*/ 60 h 60"/>
                <a:gd name="T4" fmla="*/ 16 w 42"/>
                <a:gd name="T5" fmla="*/ 60 h 60"/>
                <a:gd name="T6" fmla="*/ 16 w 42"/>
                <a:gd name="T7" fmla="*/ 9 h 60"/>
                <a:gd name="T8" fmla="*/ 0 w 42"/>
                <a:gd name="T9" fmla="*/ 9 h 60"/>
                <a:gd name="T10" fmla="*/ 0 w 42"/>
                <a:gd name="T11" fmla="*/ 0 h 60"/>
                <a:gd name="T12" fmla="*/ 42 w 42"/>
                <a:gd name="T13" fmla="*/ 0 h 60"/>
                <a:gd name="T14" fmla="*/ 42 w 42"/>
                <a:gd name="T15" fmla="*/ 9 h 60"/>
                <a:gd name="T16" fmla="*/ 26 w 42"/>
                <a:gd name="T17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60">
                  <a:moveTo>
                    <a:pt x="26" y="9"/>
                  </a:moveTo>
                  <a:lnTo>
                    <a:pt x="26" y="60"/>
                  </a:lnTo>
                  <a:lnTo>
                    <a:pt x="16" y="60"/>
                  </a:lnTo>
                  <a:lnTo>
                    <a:pt x="16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9"/>
                  </a:lnTo>
                  <a:lnTo>
                    <a:pt x="2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9" name="Freeform 26"/>
            <p:cNvSpPr>
              <a:spLocks noEditPoints="1"/>
            </p:cNvSpPr>
            <p:nvPr userDrawn="1"/>
          </p:nvSpPr>
          <p:spPr bwMode="auto">
            <a:xfrm>
              <a:off x="6678" y="134"/>
              <a:ext cx="43" cy="60"/>
            </a:xfrm>
            <a:custGeom>
              <a:avLst/>
              <a:gdLst>
                <a:gd name="T0" fmla="*/ 43 w 43"/>
                <a:gd name="T1" fmla="*/ 42 h 59"/>
                <a:gd name="T2" fmla="*/ 42 w 43"/>
                <a:gd name="T3" fmla="*/ 48 h 59"/>
                <a:gd name="T4" fmla="*/ 39 w 43"/>
                <a:gd name="T5" fmla="*/ 54 h 59"/>
                <a:gd name="T6" fmla="*/ 33 w 43"/>
                <a:gd name="T7" fmla="*/ 58 h 59"/>
                <a:gd name="T8" fmla="*/ 26 w 43"/>
                <a:gd name="T9" fmla="*/ 59 h 59"/>
                <a:gd name="T10" fmla="*/ 0 w 43"/>
                <a:gd name="T11" fmla="*/ 59 h 59"/>
                <a:gd name="T12" fmla="*/ 0 w 43"/>
                <a:gd name="T13" fmla="*/ 0 h 59"/>
                <a:gd name="T14" fmla="*/ 25 w 43"/>
                <a:gd name="T15" fmla="*/ 0 h 59"/>
                <a:gd name="T16" fmla="*/ 33 w 43"/>
                <a:gd name="T17" fmla="*/ 1 h 59"/>
                <a:gd name="T18" fmla="*/ 38 w 43"/>
                <a:gd name="T19" fmla="*/ 5 h 59"/>
                <a:gd name="T20" fmla="*/ 41 w 43"/>
                <a:gd name="T21" fmla="*/ 10 h 59"/>
                <a:gd name="T22" fmla="*/ 42 w 43"/>
                <a:gd name="T23" fmla="*/ 16 h 59"/>
                <a:gd name="T24" fmla="*/ 40 w 43"/>
                <a:gd name="T25" fmla="*/ 23 h 59"/>
                <a:gd name="T26" fmla="*/ 35 w 43"/>
                <a:gd name="T27" fmla="*/ 28 h 59"/>
                <a:gd name="T28" fmla="*/ 41 w 43"/>
                <a:gd name="T29" fmla="*/ 34 h 59"/>
                <a:gd name="T30" fmla="*/ 43 w 43"/>
                <a:gd name="T31" fmla="*/ 42 h 59"/>
                <a:gd name="T32" fmla="*/ 32 w 43"/>
                <a:gd name="T33" fmla="*/ 16 h 59"/>
                <a:gd name="T34" fmla="*/ 30 w 43"/>
                <a:gd name="T35" fmla="*/ 11 h 59"/>
                <a:gd name="T36" fmla="*/ 23 w 43"/>
                <a:gd name="T37" fmla="*/ 9 h 59"/>
                <a:gd name="T38" fmla="*/ 9 w 43"/>
                <a:gd name="T39" fmla="*/ 9 h 59"/>
                <a:gd name="T40" fmla="*/ 9 w 43"/>
                <a:gd name="T41" fmla="*/ 24 h 59"/>
                <a:gd name="T42" fmla="*/ 23 w 43"/>
                <a:gd name="T43" fmla="*/ 24 h 59"/>
                <a:gd name="T44" fmla="*/ 30 w 43"/>
                <a:gd name="T45" fmla="*/ 22 h 59"/>
                <a:gd name="T46" fmla="*/ 32 w 43"/>
                <a:gd name="T47" fmla="*/ 16 h 59"/>
                <a:gd name="T48" fmla="*/ 33 w 43"/>
                <a:gd name="T49" fmla="*/ 41 h 59"/>
                <a:gd name="T50" fmla="*/ 30 w 43"/>
                <a:gd name="T51" fmla="*/ 35 h 59"/>
                <a:gd name="T52" fmla="*/ 23 w 43"/>
                <a:gd name="T53" fmla="*/ 33 h 59"/>
                <a:gd name="T54" fmla="*/ 9 w 43"/>
                <a:gd name="T55" fmla="*/ 33 h 59"/>
                <a:gd name="T56" fmla="*/ 9 w 43"/>
                <a:gd name="T57" fmla="*/ 50 h 59"/>
                <a:gd name="T58" fmla="*/ 24 w 43"/>
                <a:gd name="T59" fmla="*/ 50 h 59"/>
                <a:gd name="T60" fmla="*/ 31 w 43"/>
                <a:gd name="T61" fmla="*/ 48 h 59"/>
                <a:gd name="T62" fmla="*/ 33 w 43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59">
                  <a:moveTo>
                    <a:pt x="43" y="42"/>
                  </a:moveTo>
                  <a:cubicBezTo>
                    <a:pt x="43" y="44"/>
                    <a:pt x="43" y="46"/>
                    <a:pt x="42" y="48"/>
                  </a:cubicBezTo>
                  <a:cubicBezTo>
                    <a:pt x="41" y="50"/>
                    <a:pt x="40" y="52"/>
                    <a:pt x="39" y="54"/>
                  </a:cubicBezTo>
                  <a:cubicBezTo>
                    <a:pt x="37" y="55"/>
                    <a:pt x="36" y="57"/>
                    <a:pt x="33" y="58"/>
                  </a:cubicBezTo>
                  <a:cubicBezTo>
                    <a:pt x="31" y="59"/>
                    <a:pt x="29" y="59"/>
                    <a:pt x="26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0"/>
                    <a:pt x="33" y="1"/>
                  </a:cubicBezTo>
                  <a:cubicBezTo>
                    <a:pt x="35" y="2"/>
                    <a:pt x="36" y="3"/>
                    <a:pt x="38" y="5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2"/>
                    <a:pt x="42" y="14"/>
                    <a:pt x="42" y="16"/>
                  </a:cubicBezTo>
                  <a:cubicBezTo>
                    <a:pt x="42" y="18"/>
                    <a:pt x="42" y="20"/>
                    <a:pt x="40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8" y="30"/>
                    <a:pt x="40" y="32"/>
                    <a:pt x="41" y="34"/>
                  </a:cubicBezTo>
                  <a:cubicBezTo>
                    <a:pt x="42" y="37"/>
                    <a:pt x="43" y="39"/>
                    <a:pt x="43" y="42"/>
                  </a:cubicBezTo>
                  <a:close/>
                  <a:moveTo>
                    <a:pt x="32" y="16"/>
                  </a:moveTo>
                  <a:cubicBezTo>
                    <a:pt x="32" y="14"/>
                    <a:pt x="31" y="12"/>
                    <a:pt x="30" y="11"/>
                  </a:cubicBezTo>
                  <a:cubicBezTo>
                    <a:pt x="28" y="9"/>
                    <a:pt x="26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8" y="23"/>
                    <a:pt x="30" y="22"/>
                  </a:cubicBezTo>
                  <a:cubicBezTo>
                    <a:pt x="31" y="21"/>
                    <a:pt x="32" y="19"/>
                    <a:pt x="32" y="16"/>
                  </a:cubicBezTo>
                  <a:close/>
                  <a:moveTo>
                    <a:pt x="33" y="41"/>
                  </a:moveTo>
                  <a:cubicBezTo>
                    <a:pt x="33" y="39"/>
                    <a:pt x="32" y="37"/>
                    <a:pt x="30" y="35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29" y="49"/>
                    <a:pt x="31" y="48"/>
                  </a:cubicBezTo>
                  <a:cubicBezTo>
                    <a:pt x="32" y="46"/>
                    <a:pt x="33" y="44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0" name="Freeform 27"/>
            <p:cNvSpPr>
              <a:spLocks/>
            </p:cNvSpPr>
            <p:nvPr userDrawn="1"/>
          </p:nvSpPr>
          <p:spPr bwMode="auto">
            <a:xfrm>
              <a:off x="6730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1" name="Freeform 28"/>
            <p:cNvSpPr>
              <a:spLocks/>
            </p:cNvSpPr>
            <p:nvPr userDrawn="1"/>
          </p:nvSpPr>
          <p:spPr bwMode="auto">
            <a:xfrm>
              <a:off x="6778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2" name="Freeform 29"/>
            <p:cNvSpPr>
              <a:spLocks/>
            </p:cNvSpPr>
            <p:nvPr userDrawn="1"/>
          </p:nvSpPr>
          <p:spPr bwMode="auto">
            <a:xfrm>
              <a:off x="6832" y="134"/>
              <a:ext cx="46" cy="60"/>
            </a:xfrm>
            <a:custGeom>
              <a:avLst/>
              <a:gdLst>
                <a:gd name="T0" fmla="*/ 36 w 46"/>
                <a:gd name="T1" fmla="*/ 60 h 60"/>
                <a:gd name="T2" fmla="*/ 36 w 46"/>
                <a:gd name="T3" fmla="*/ 35 h 60"/>
                <a:gd name="T4" fmla="*/ 10 w 46"/>
                <a:gd name="T5" fmla="*/ 35 h 60"/>
                <a:gd name="T6" fmla="*/ 10 w 46"/>
                <a:gd name="T7" fmla="*/ 60 h 60"/>
                <a:gd name="T8" fmla="*/ 0 w 46"/>
                <a:gd name="T9" fmla="*/ 60 h 60"/>
                <a:gd name="T10" fmla="*/ 0 w 46"/>
                <a:gd name="T11" fmla="*/ 0 h 60"/>
                <a:gd name="T12" fmla="*/ 10 w 46"/>
                <a:gd name="T13" fmla="*/ 0 h 60"/>
                <a:gd name="T14" fmla="*/ 10 w 46"/>
                <a:gd name="T15" fmla="*/ 25 h 60"/>
                <a:gd name="T16" fmla="*/ 36 w 46"/>
                <a:gd name="T17" fmla="*/ 25 h 60"/>
                <a:gd name="T18" fmla="*/ 36 w 46"/>
                <a:gd name="T19" fmla="*/ 0 h 60"/>
                <a:gd name="T20" fmla="*/ 46 w 46"/>
                <a:gd name="T21" fmla="*/ 0 h 60"/>
                <a:gd name="T22" fmla="*/ 46 w 46"/>
                <a:gd name="T23" fmla="*/ 60 h 60"/>
                <a:gd name="T24" fmla="*/ 36 w 46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36" y="60"/>
                  </a:moveTo>
                  <a:lnTo>
                    <a:pt x="36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60"/>
                  </a:lnTo>
                  <a:lnTo>
                    <a:pt x="3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3" name="Freeform 30"/>
            <p:cNvSpPr>
              <a:spLocks noEditPoints="1"/>
            </p:cNvSpPr>
            <p:nvPr userDrawn="1"/>
          </p:nvSpPr>
          <p:spPr bwMode="auto">
            <a:xfrm>
              <a:off x="6887" y="133"/>
              <a:ext cx="45" cy="62"/>
            </a:xfrm>
            <a:custGeom>
              <a:avLst/>
              <a:gdLst>
                <a:gd name="T0" fmla="*/ 45 w 45"/>
                <a:gd name="T1" fmla="*/ 41 h 61"/>
                <a:gd name="T2" fmla="*/ 43 w 45"/>
                <a:gd name="T3" fmla="*/ 49 h 61"/>
                <a:gd name="T4" fmla="*/ 38 w 45"/>
                <a:gd name="T5" fmla="*/ 55 h 61"/>
                <a:gd name="T6" fmla="*/ 31 w 45"/>
                <a:gd name="T7" fmla="*/ 59 h 61"/>
                <a:gd name="T8" fmla="*/ 22 w 45"/>
                <a:gd name="T9" fmla="*/ 61 h 61"/>
                <a:gd name="T10" fmla="*/ 14 w 45"/>
                <a:gd name="T11" fmla="*/ 59 h 61"/>
                <a:gd name="T12" fmla="*/ 7 w 45"/>
                <a:gd name="T13" fmla="*/ 55 h 61"/>
                <a:gd name="T14" fmla="*/ 2 w 45"/>
                <a:gd name="T15" fmla="*/ 49 h 61"/>
                <a:gd name="T16" fmla="*/ 0 w 45"/>
                <a:gd name="T17" fmla="*/ 41 h 61"/>
                <a:gd name="T18" fmla="*/ 0 w 45"/>
                <a:gd name="T19" fmla="*/ 20 h 61"/>
                <a:gd name="T20" fmla="*/ 2 w 45"/>
                <a:gd name="T21" fmla="*/ 12 h 61"/>
                <a:gd name="T22" fmla="*/ 7 w 45"/>
                <a:gd name="T23" fmla="*/ 6 h 61"/>
                <a:gd name="T24" fmla="*/ 14 w 45"/>
                <a:gd name="T25" fmla="*/ 2 h 61"/>
                <a:gd name="T26" fmla="*/ 22 w 45"/>
                <a:gd name="T27" fmla="*/ 0 h 61"/>
                <a:gd name="T28" fmla="*/ 31 w 45"/>
                <a:gd name="T29" fmla="*/ 2 h 61"/>
                <a:gd name="T30" fmla="*/ 38 w 45"/>
                <a:gd name="T31" fmla="*/ 6 h 61"/>
                <a:gd name="T32" fmla="*/ 43 w 45"/>
                <a:gd name="T33" fmla="*/ 12 h 61"/>
                <a:gd name="T34" fmla="*/ 45 w 45"/>
                <a:gd name="T35" fmla="*/ 20 h 61"/>
                <a:gd name="T36" fmla="*/ 45 w 45"/>
                <a:gd name="T37" fmla="*/ 41 h 61"/>
                <a:gd name="T38" fmla="*/ 35 w 45"/>
                <a:gd name="T39" fmla="*/ 22 h 61"/>
                <a:gd name="T40" fmla="*/ 34 w 45"/>
                <a:gd name="T41" fmla="*/ 16 h 61"/>
                <a:gd name="T42" fmla="*/ 31 w 45"/>
                <a:gd name="T43" fmla="*/ 12 h 61"/>
                <a:gd name="T44" fmla="*/ 27 w 45"/>
                <a:gd name="T45" fmla="*/ 10 h 61"/>
                <a:gd name="T46" fmla="*/ 22 w 45"/>
                <a:gd name="T47" fmla="*/ 9 h 61"/>
                <a:gd name="T48" fmla="*/ 18 w 45"/>
                <a:gd name="T49" fmla="*/ 10 h 61"/>
                <a:gd name="T50" fmla="*/ 14 w 45"/>
                <a:gd name="T51" fmla="*/ 12 h 61"/>
                <a:gd name="T52" fmla="*/ 11 w 45"/>
                <a:gd name="T53" fmla="*/ 16 h 61"/>
                <a:gd name="T54" fmla="*/ 10 w 45"/>
                <a:gd name="T55" fmla="*/ 22 h 61"/>
                <a:gd name="T56" fmla="*/ 10 w 45"/>
                <a:gd name="T57" fmla="*/ 39 h 61"/>
                <a:gd name="T58" fmla="*/ 11 w 45"/>
                <a:gd name="T59" fmla="*/ 45 h 61"/>
                <a:gd name="T60" fmla="*/ 14 w 45"/>
                <a:gd name="T61" fmla="*/ 49 h 61"/>
                <a:gd name="T62" fmla="*/ 18 w 45"/>
                <a:gd name="T63" fmla="*/ 51 h 61"/>
                <a:gd name="T64" fmla="*/ 22 w 45"/>
                <a:gd name="T65" fmla="*/ 52 h 61"/>
                <a:gd name="T66" fmla="*/ 27 w 45"/>
                <a:gd name="T67" fmla="*/ 51 h 61"/>
                <a:gd name="T68" fmla="*/ 31 w 45"/>
                <a:gd name="T69" fmla="*/ 49 h 61"/>
                <a:gd name="T70" fmla="*/ 34 w 45"/>
                <a:gd name="T71" fmla="*/ 45 h 61"/>
                <a:gd name="T72" fmla="*/ 35 w 45"/>
                <a:gd name="T73" fmla="*/ 39 h 61"/>
                <a:gd name="T74" fmla="*/ 35 w 45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61">
                  <a:moveTo>
                    <a:pt x="45" y="41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2" y="52"/>
                    <a:pt x="40" y="54"/>
                    <a:pt x="38" y="55"/>
                  </a:cubicBezTo>
                  <a:cubicBezTo>
                    <a:pt x="36" y="57"/>
                    <a:pt x="34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8"/>
                    <a:pt x="9" y="57"/>
                    <a:pt x="7" y="55"/>
                  </a:cubicBezTo>
                  <a:cubicBezTo>
                    <a:pt x="5" y="54"/>
                    <a:pt x="3" y="52"/>
                    <a:pt x="2" y="49"/>
                  </a:cubicBezTo>
                  <a:cubicBezTo>
                    <a:pt x="1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5" y="7"/>
                    <a:pt x="7" y="6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4"/>
                    <a:pt x="38" y="6"/>
                  </a:cubicBezTo>
                  <a:cubicBezTo>
                    <a:pt x="40" y="7"/>
                    <a:pt x="42" y="9"/>
                    <a:pt x="43" y="12"/>
                  </a:cubicBezTo>
                  <a:cubicBezTo>
                    <a:pt x="44" y="14"/>
                    <a:pt x="45" y="17"/>
                    <a:pt x="45" y="20"/>
                  </a:cubicBezTo>
                  <a:lnTo>
                    <a:pt x="45" y="41"/>
                  </a:lnTo>
                  <a:close/>
                  <a:moveTo>
                    <a:pt x="35" y="22"/>
                  </a:moveTo>
                  <a:cubicBezTo>
                    <a:pt x="35" y="19"/>
                    <a:pt x="34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9" y="11"/>
                    <a:pt x="27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7" y="51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4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4" name="Freeform 31"/>
            <p:cNvSpPr>
              <a:spLocks/>
            </p:cNvSpPr>
            <p:nvPr userDrawn="1"/>
          </p:nvSpPr>
          <p:spPr bwMode="auto">
            <a:xfrm>
              <a:off x="6941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10 w 41"/>
                <a:gd name="T7" fmla="*/ 9 h 60"/>
                <a:gd name="T8" fmla="*/ 10 w 41"/>
                <a:gd name="T9" fmla="*/ 25 h 60"/>
                <a:gd name="T10" fmla="*/ 36 w 41"/>
                <a:gd name="T11" fmla="*/ 25 h 60"/>
                <a:gd name="T12" fmla="*/ 36 w 41"/>
                <a:gd name="T13" fmla="*/ 35 h 60"/>
                <a:gd name="T14" fmla="*/ 10 w 41"/>
                <a:gd name="T15" fmla="*/ 35 h 60"/>
                <a:gd name="T16" fmla="*/ 10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5" name="Freeform 32"/>
            <p:cNvSpPr>
              <a:spLocks/>
            </p:cNvSpPr>
            <p:nvPr userDrawn="1"/>
          </p:nvSpPr>
          <p:spPr bwMode="auto">
            <a:xfrm>
              <a:off x="7007" y="134"/>
              <a:ext cx="45" cy="61"/>
            </a:xfrm>
            <a:custGeom>
              <a:avLst/>
              <a:gdLst>
                <a:gd name="T0" fmla="*/ 27 w 45"/>
                <a:gd name="T1" fmla="*/ 47 h 60"/>
                <a:gd name="T2" fmla="*/ 24 w 45"/>
                <a:gd name="T3" fmla="*/ 54 h 60"/>
                <a:gd name="T4" fmla="*/ 21 w 45"/>
                <a:gd name="T5" fmla="*/ 57 h 60"/>
                <a:gd name="T6" fmla="*/ 17 w 45"/>
                <a:gd name="T7" fmla="*/ 59 h 60"/>
                <a:gd name="T8" fmla="*/ 13 w 45"/>
                <a:gd name="T9" fmla="*/ 60 h 60"/>
                <a:gd name="T10" fmla="*/ 6 w 45"/>
                <a:gd name="T11" fmla="*/ 60 h 60"/>
                <a:gd name="T12" fmla="*/ 6 w 45"/>
                <a:gd name="T13" fmla="*/ 51 h 60"/>
                <a:gd name="T14" fmla="*/ 11 w 45"/>
                <a:gd name="T15" fmla="*/ 51 h 60"/>
                <a:gd name="T16" fmla="*/ 15 w 45"/>
                <a:gd name="T17" fmla="*/ 51 h 60"/>
                <a:gd name="T18" fmla="*/ 17 w 45"/>
                <a:gd name="T19" fmla="*/ 48 h 60"/>
                <a:gd name="T20" fmla="*/ 18 w 45"/>
                <a:gd name="T21" fmla="*/ 46 h 60"/>
                <a:gd name="T22" fmla="*/ 9 w 45"/>
                <a:gd name="T23" fmla="*/ 23 h 60"/>
                <a:gd name="T24" fmla="*/ 0 w 45"/>
                <a:gd name="T25" fmla="*/ 0 h 60"/>
                <a:gd name="T26" fmla="*/ 10 w 45"/>
                <a:gd name="T27" fmla="*/ 0 h 60"/>
                <a:gd name="T28" fmla="*/ 11 w 45"/>
                <a:gd name="T29" fmla="*/ 3 h 60"/>
                <a:gd name="T30" fmla="*/ 14 w 45"/>
                <a:gd name="T31" fmla="*/ 10 h 60"/>
                <a:gd name="T32" fmla="*/ 16 w 45"/>
                <a:gd name="T33" fmla="*/ 17 h 60"/>
                <a:gd name="T34" fmla="*/ 19 w 45"/>
                <a:gd name="T35" fmla="*/ 25 h 60"/>
                <a:gd name="T36" fmla="*/ 21 w 45"/>
                <a:gd name="T37" fmla="*/ 31 h 60"/>
                <a:gd name="T38" fmla="*/ 23 w 45"/>
                <a:gd name="T39" fmla="*/ 34 h 60"/>
                <a:gd name="T40" fmla="*/ 23 w 45"/>
                <a:gd name="T41" fmla="*/ 34 h 60"/>
                <a:gd name="T42" fmla="*/ 24 w 45"/>
                <a:gd name="T43" fmla="*/ 30 h 60"/>
                <a:gd name="T44" fmla="*/ 27 w 45"/>
                <a:gd name="T45" fmla="*/ 24 h 60"/>
                <a:gd name="T46" fmla="*/ 29 w 45"/>
                <a:gd name="T47" fmla="*/ 17 h 60"/>
                <a:gd name="T48" fmla="*/ 32 w 45"/>
                <a:gd name="T49" fmla="*/ 10 h 60"/>
                <a:gd name="T50" fmla="*/ 34 w 45"/>
                <a:gd name="T51" fmla="*/ 4 h 60"/>
                <a:gd name="T52" fmla="*/ 35 w 45"/>
                <a:gd name="T53" fmla="*/ 0 h 60"/>
                <a:gd name="T54" fmla="*/ 45 w 45"/>
                <a:gd name="T55" fmla="*/ 0 h 60"/>
                <a:gd name="T56" fmla="*/ 27 w 45"/>
                <a:gd name="T5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60">
                  <a:moveTo>
                    <a:pt x="27" y="47"/>
                  </a:moveTo>
                  <a:cubicBezTo>
                    <a:pt x="26" y="50"/>
                    <a:pt x="25" y="52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0" y="58"/>
                    <a:pt x="18" y="59"/>
                    <a:pt x="17" y="59"/>
                  </a:cubicBezTo>
                  <a:cubicBezTo>
                    <a:pt x="16" y="60"/>
                    <a:pt x="14" y="60"/>
                    <a:pt x="13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6" y="50"/>
                    <a:pt x="16" y="49"/>
                    <a:pt x="17" y="48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38"/>
                    <a:pt x="12" y="31"/>
                    <a:pt x="9" y="23"/>
                  </a:cubicBezTo>
                  <a:cubicBezTo>
                    <a:pt x="6" y="15"/>
                    <a:pt x="3" y="8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2"/>
                    <a:pt x="11" y="3"/>
                  </a:cubicBezTo>
                  <a:cubicBezTo>
                    <a:pt x="12" y="5"/>
                    <a:pt x="13" y="7"/>
                    <a:pt x="14" y="10"/>
                  </a:cubicBezTo>
                  <a:cubicBezTo>
                    <a:pt x="14" y="12"/>
                    <a:pt x="15" y="14"/>
                    <a:pt x="16" y="17"/>
                  </a:cubicBezTo>
                  <a:cubicBezTo>
                    <a:pt x="17" y="20"/>
                    <a:pt x="18" y="22"/>
                    <a:pt x="19" y="25"/>
                  </a:cubicBezTo>
                  <a:cubicBezTo>
                    <a:pt x="20" y="27"/>
                    <a:pt x="21" y="29"/>
                    <a:pt x="21" y="31"/>
                  </a:cubicBezTo>
                  <a:cubicBezTo>
                    <a:pt x="22" y="33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2"/>
                    <a:pt x="24" y="30"/>
                  </a:cubicBezTo>
                  <a:cubicBezTo>
                    <a:pt x="25" y="29"/>
                    <a:pt x="26" y="26"/>
                    <a:pt x="27" y="24"/>
                  </a:cubicBezTo>
                  <a:cubicBezTo>
                    <a:pt x="27" y="22"/>
                    <a:pt x="28" y="19"/>
                    <a:pt x="29" y="17"/>
                  </a:cubicBezTo>
                  <a:cubicBezTo>
                    <a:pt x="30" y="14"/>
                    <a:pt x="31" y="12"/>
                    <a:pt x="32" y="10"/>
                  </a:cubicBezTo>
                  <a:cubicBezTo>
                    <a:pt x="33" y="8"/>
                    <a:pt x="33" y="6"/>
                    <a:pt x="34" y="4"/>
                  </a:cubicBezTo>
                  <a:cubicBezTo>
                    <a:pt x="35" y="2"/>
                    <a:pt x="35" y="1"/>
                    <a:pt x="35" y="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7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6" name="Freeform 33"/>
            <p:cNvSpPr>
              <a:spLocks/>
            </p:cNvSpPr>
            <p:nvPr userDrawn="1"/>
          </p:nvSpPr>
          <p:spPr bwMode="auto">
            <a:xfrm>
              <a:off x="7058" y="134"/>
              <a:ext cx="44" cy="60"/>
            </a:xfrm>
            <a:custGeom>
              <a:avLst/>
              <a:gdLst>
                <a:gd name="T0" fmla="*/ 34 w 44"/>
                <a:gd name="T1" fmla="*/ 60 h 60"/>
                <a:gd name="T2" fmla="*/ 34 w 44"/>
                <a:gd name="T3" fmla="*/ 9 h 60"/>
                <a:gd name="T4" fmla="*/ 9 w 44"/>
                <a:gd name="T5" fmla="*/ 9 h 60"/>
                <a:gd name="T6" fmla="*/ 9 w 44"/>
                <a:gd name="T7" fmla="*/ 60 h 60"/>
                <a:gd name="T8" fmla="*/ 0 w 44"/>
                <a:gd name="T9" fmla="*/ 60 h 60"/>
                <a:gd name="T10" fmla="*/ 0 w 44"/>
                <a:gd name="T11" fmla="*/ 0 h 60"/>
                <a:gd name="T12" fmla="*/ 44 w 44"/>
                <a:gd name="T13" fmla="*/ 0 h 60"/>
                <a:gd name="T14" fmla="*/ 44 w 44"/>
                <a:gd name="T15" fmla="*/ 60 h 60"/>
                <a:gd name="T16" fmla="*/ 34 w 44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0">
                  <a:moveTo>
                    <a:pt x="34" y="60"/>
                  </a:moveTo>
                  <a:lnTo>
                    <a:pt x="34" y="9"/>
                  </a:lnTo>
                  <a:lnTo>
                    <a:pt x="9" y="9"/>
                  </a:lnTo>
                  <a:lnTo>
                    <a:pt x="9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7" name="Freeform 34"/>
            <p:cNvSpPr>
              <a:spLocks noEditPoints="1"/>
            </p:cNvSpPr>
            <p:nvPr userDrawn="1"/>
          </p:nvSpPr>
          <p:spPr bwMode="auto">
            <a:xfrm>
              <a:off x="7112" y="134"/>
              <a:ext cx="43" cy="60"/>
            </a:xfrm>
            <a:custGeom>
              <a:avLst/>
              <a:gdLst>
                <a:gd name="T0" fmla="*/ 25 w 42"/>
                <a:gd name="T1" fmla="*/ 0 h 59"/>
                <a:gd name="T2" fmla="*/ 33 w 42"/>
                <a:gd name="T3" fmla="*/ 2 h 59"/>
                <a:gd name="T4" fmla="*/ 38 w 42"/>
                <a:gd name="T5" fmla="*/ 6 h 59"/>
                <a:gd name="T6" fmla="*/ 41 w 42"/>
                <a:gd name="T7" fmla="*/ 12 h 59"/>
                <a:gd name="T8" fmla="*/ 42 w 42"/>
                <a:gd name="T9" fmla="*/ 18 h 59"/>
                <a:gd name="T10" fmla="*/ 41 w 42"/>
                <a:gd name="T11" fmla="*/ 24 h 59"/>
                <a:gd name="T12" fmla="*/ 37 w 42"/>
                <a:gd name="T13" fmla="*/ 30 h 59"/>
                <a:gd name="T14" fmla="*/ 32 w 42"/>
                <a:gd name="T15" fmla="*/ 34 h 59"/>
                <a:gd name="T16" fmla="*/ 25 w 42"/>
                <a:gd name="T17" fmla="*/ 36 h 59"/>
                <a:gd name="T18" fmla="*/ 9 w 42"/>
                <a:gd name="T19" fmla="*/ 36 h 59"/>
                <a:gd name="T20" fmla="*/ 9 w 42"/>
                <a:gd name="T21" fmla="*/ 59 h 59"/>
                <a:gd name="T22" fmla="*/ 0 w 42"/>
                <a:gd name="T23" fmla="*/ 59 h 59"/>
                <a:gd name="T24" fmla="*/ 0 w 42"/>
                <a:gd name="T25" fmla="*/ 0 h 59"/>
                <a:gd name="T26" fmla="*/ 25 w 42"/>
                <a:gd name="T27" fmla="*/ 0 h 59"/>
                <a:gd name="T28" fmla="*/ 9 w 42"/>
                <a:gd name="T29" fmla="*/ 27 h 59"/>
                <a:gd name="T30" fmla="*/ 23 w 42"/>
                <a:gd name="T31" fmla="*/ 27 h 59"/>
                <a:gd name="T32" fmla="*/ 30 w 42"/>
                <a:gd name="T33" fmla="*/ 25 h 59"/>
                <a:gd name="T34" fmla="*/ 32 w 42"/>
                <a:gd name="T35" fmla="*/ 18 h 59"/>
                <a:gd name="T36" fmla="*/ 30 w 42"/>
                <a:gd name="T37" fmla="*/ 11 h 59"/>
                <a:gd name="T38" fmla="*/ 23 w 42"/>
                <a:gd name="T39" fmla="*/ 9 h 59"/>
                <a:gd name="T40" fmla="*/ 9 w 42"/>
                <a:gd name="T41" fmla="*/ 9 h 59"/>
                <a:gd name="T42" fmla="*/ 9 w 42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59">
                  <a:moveTo>
                    <a:pt x="25" y="0"/>
                  </a:moveTo>
                  <a:cubicBezTo>
                    <a:pt x="28" y="0"/>
                    <a:pt x="30" y="1"/>
                    <a:pt x="33" y="2"/>
                  </a:cubicBezTo>
                  <a:cubicBezTo>
                    <a:pt x="35" y="3"/>
                    <a:pt x="36" y="4"/>
                    <a:pt x="38" y="6"/>
                  </a:cubicBezTo>
                  <a:cubicBezTo>
                    <a:pt x="39" y="8"/>
                    <a:pt x="40" y="9"/>
                    <a:pt x="41" y="12"/>
                  </a:cubicBezTo>
                  <a:cubicBezTo>
                    <a:pt x="42" y="14"/>
                    <a:pt x="42" y="16"/>
                    <a:pt x="42" y="18"/>
                  </a:cubicBezTo>
                  <a:cubicBezTo>
                    <a:pt x="42" y="20"/>
                    <a:pt x="42" y="22"/>
                    <a:pt x="41" y="24"/>
                  </a:cubicBezTo>
                  <a:cubicBezTo>
                    <a:pt x="40" y="27"/>
                    <a:pt x="39" y="28"/>
                    <a:pt x="37" y="30"/>
                  </a:cubicBezTo>
                  <a:cubicBezTo>
                    <a:pt x="36" y="32"/>
                    <a:pt x="34" y="33"/>
                    <a:pt x="32" y="34"/>
                  </a:cubicBezTo>
                  <a:cubicBezTo>
                    <a:pt x="30" y="36"/>
                    <a:pt x="28" y="36"/>
                    <a:pt x="2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  <a:moveTo>
                    <a:pt x="9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1" y="23"/>
                    <a:pt x="32" y="21"/>
                    <a:pt x="32" y="18"/>
                  </a:cubicBezTo>
                  <a:cubicBezTo>
                    <a:pt x="32" y="15"/>
                    <a:pt x="31" y="13"/>
                    <a:pt x="30" y="11"/>
                  </a:cubicBezTo>
                  <a:cubicBezTo>
                    <a:pt x="28" y="10"/>
                    <a:pt x="26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8" name="Freeform 35"/>
            <p:cNvSpPr>
              <a:spLocks noEditPoints="1"/>
            </p:cNvSpPr>
            <p:nvPr userDrawn="1"/>
          </p:nvSpPr>
          <p:spPr bwMode="auto">
            <a:xfrm>
              <a:off x="7157" y="134"/>
              <a:ext cx="51" cy="60"/>
            </a:xfrm>
            <a:custGeom>
              <a:avLst/>
              <a:gdLst>
                <a:gd name="T0" fmla="*/ 37 w 51"/>
                <a:gd name="T1" fmla="*/ 47 h 60"/>
                <a:gd name="T2" fmla="*/ 15 w 51"/>
                <a:gd name="T3" fmla="*/ 47 h 60"/>
                <a:gd name="T4" fmla="*/ 11 w 51"/>
                <a:gd name="T5" fmla="*/ 60 h 60"/>
                <a:gd name="T6" fmla="*/ 0 w 51"/>
                <a:gd name="T7" fmla="*/ 60 h 60"/>
                <a:gd name="T8" fmla="*/ 21 w 51"/>
                <a:gd name="T9" fmla="*/ 0 h 60"/>
                <a:gd name="T10" fmla="*/ 31 w 51"/>
                <a:gd name="T11" fmla="*/ 0 h 60"/>
                <a:gd name="T12" fmla="*/ 51 w 51"/>
                <a:gd name="T13" fmla="*/ 60 h 60"/>
                <a:gd name="T14" fmla="*/ 41 w 51"/>
                <a:gd name="T15" fmla="*/ 60 h 60"/>
                <a:gd name="T16" fmla="*/ 37 w 51"/>
                <a:gd name="T17" fmla="*/ 47 h 60"/>
                <a:gd name="T18" fmla="*/ 18 w 51"/>
                <a:gd name="T19" fmla="*/ 39 h 60"/>
                <a:gd name="T20" fmla="*/ 34 w 51"/>
                <a:gd name="T21" fmla="*/ 39 h 60"/>
                <a:gd name="T22" fmla="*/ 30 w 51"/>
                <a:gd name="T23" fmla="*/ 27 h 60"/>
                <a:gd name="T24" fmla="*/ 26 w 51"/>
                <a:gd name="T25" fmla="*/ 12 h 60"/>
                <a:gd name="T26" fmla="*/ 26 w 51"/>
                <a:gd name="T27" fmla="*/ 12 h 60"/>
                <a:gd name="T28" fmla="*/ 21 w 51"/>
                <a:gd name="T29" fmla="*/ 26 h 60"/>
                <a:gd name="T30" fmla="*/ 18 w 51"/>
                <a:gd name="T3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60">
                  <a:moveTo>
                    <a:pt x="37" y="47"/>
                  </a:moveTo>
                  <a:lnTo>
                    <a:pt x="15" y="47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51" y="60"/>
                  </a:lnTo>
                  <a:lnTo>
                    <a:pt x="41" y="60"/>
                  </a:lnTo>
                  <a:lnTo>
                    <a:pt x="37" y="47"/>
                  </a:lnTo>
                  <a:close/>
                  <a:moveTo>
                    <a:pt x="18" y="39"/>
                  </a:moveTo>
                  <a:lnTo>
                    <a:pt x="34" y="39"/>
                  </a:lnTo>
                  <a:lnTo>
                    <a:pt x="30" y="2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1" y="26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9" name="Freeform 36"/>
            <p:cNvSpPr>
              <a:spLocks noEditPoints="1"/>
            </p:cNvSpPr>
            <p:nvPr userDrawn="1"/>
          </p:nvSpPr>
          <p:spPr bwMode="auto">
            <a:xfrm>
              <a:off x="7214" y="134"/>
              <a:ext cx="44" cy="60"/>
            </a:xfrm>
            <a:custGeom>
              <a:avLst/>
              <a:gdLst>
                <a:gd name="T0" fmla="*/ 44 w 44"/>
                <a:gd name="T1" fmla="*/ 42 h 59"/>
                <a:gd name="T2" fmla="*/ 43 w 44"/>
                <a:gd name="T3" fmla="*/ 48 h 59"/>
                <a:gd name="T4" fmla="*/ 39 w 44"/>
                <a:gd name="T5" fmla="*/ 54 h 59"/>
                <a:gd name="T6" fmla="*/ 34 w 44"/>
                <a:gd name="T7" fmla="*/ 58 h 59"/>
                <a:gd name="T8" fmla="*/ 27 w 44"/>
                <a:gd name="T9" fmla="*/ 59 h 59"/>
                <a:gd name="T10" fmla="*/ 0 w 44"/>
                <a:gd name="T11" fmla="*/ 59 h 59"/>
                <a:gd name="T12" fmla="*/ 0 w 44"/>
                <a:gd name="T13" fmla="*/ 0 h 59"/>
                <a:gd name="T14" fmla="*/ 26 w 44"/>
                <a:gd name="T15" fmla="*/ 0 h 59"/>
                <a:gd name="T16" fmla="*/ 33 w 44"/>
                <a:gd name="T17" fmla="*/ 1 h 59"/>
                <a:gd name="T18" fmla="*/ 39 w 44"/>
                <a:gd name="T19" fmla="*/ 5 h 59"/>
                <a:gd name="T20" fmla="*/ 42 w 44"/>
                <a:gd name="T21" fmla="*/ 10 h 59"/>
                <a:gd name="T22" fmla="*/ 43 w 44"/>
                <a:gd name="T23" fmla="*/ 16 h 59"/>
                <a:gd name="T24" fmla="*/ 41 w 44"/>
                <a:gd name="T25" fmla="*/ 23 h 59"/>
                <a:gd name="T26" fmla="*/ 35 w 44"/>
                <a:gd name="T27" fmla="*/ 28 h 59"/>
                <a:gd name="T28" fmla="*/ 42 w 44"/>
                <a:gd name="T29" fmla="*/ 34 h 59"/>
                <a:gd name="T30" fmla="*/ 44 w 44"/>
                <a:gd name="T31" fmla="*/ 42 h 59"/>
                <a:gd name="T32" fmla="*/ 33 w 44"/>
                <a:gd name="T33" fmla="*/ 16 h 59"/>
                <a:gd name="T34" fmla="*/ 30 w 44"/>
                <a:gd name="T35" fmla="*/ 11 h 59"/>
                <a:gd name="T36" fmla="*/ 24 w 44"/>
                <a:gd name="T37" fmla="*/ 9 h 59"/>
                <a:gd name="T38" fmla="*/ 10 w 44"/>
                <a:gd name="T39" fmla="*/ 9 h 59"/>
                <a:gd name="T40" fmla="*/ 10 w 44"/>
                <a:gd name="T41" fmla="*/ 24 h 59"/>
                <a:gd name="T42" fmla="*/ 24 w 44"/>
                <a:gd name="T43" fmla="*/ 24 h 59"/>
                <a:gd name="T44" fmla="*/ 30 w 44"/>
                <a:gd name="T45" fmla="*/ 22 h 59"/>
                <a:gd name="T46" fmla="*/ 33 w 44"/>
                <a:gd name="T47" fmla="*/ 16 h 59"/>
                <a:gd name="T48" fmla="*/ 34 w 44"/>
                <a:gd name="T49" fmla="*/ 41 h 59"/>
                <a:gd name="T50" fmla="*/ 31 w 44"/>
                <a:gd name="T51" fmla="*/ 35 h 59"/>
                <a:gd name="T52" fmla="*/ 24 w 44"/>
                <a:gd name="T53" fmla="*/ 33 h 59"/>
                <a:gd name="T54" fmla="*/ 10 w 44"/>
                <a:gd name="T55" fmla="*/ 33 h 59"/>
                <a:gd name="T56" fmla="*/ 10 w 44"/>
                <a:gd name="T57" fmla="*/ 50 h 59"/>
                <a:gd name="T58" fmla="*/ 24 w 44"/>
                <a:gd name="T59" fmla="*/ 50 h 59"/>
                <a:gd name="T60" fmla="*/ 31 w 44"/>
                <a:gd name="T61" fmla="*/ 48 h 59"/>
                <a:gd name="T62" fmla="*/ 34 w 44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9">
                  <a:moveTo>
                    <a:pt x="44" y="42"/>
                  </a:move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4"/>
                  </a:cubicBezTo>
                  <a:cubicBezTo>
                    <a:pt x="38" y="55"/>
                    <a:pt x="36" y="57"/>
                    <a:pt x="34" y="58"/>
                  </a:cubicBezTo>
                  <a:cubicBezTo>
                    <a:pt x="32" y="59"/>
                    <a:pt x="30" y="59"/>
                    <a:pt x="2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0"/>
                    <a:pt x="33" y="1"/>
                  </a:cubicBezTo>
                  <a:cubicBezTo>
                    <a:pt x="35" y="2"/>
                    <a:pt x="37" y="3"/>
                    <a:pt x="39" y="5"/>
                  </a:cubicBezTo>
                  <a:cubicBezTo>
                    <a:pt x="40" y="6"/>
                    <a:pt x="41" y="8"/>
                    <a:pt x="42" y="10"/>
                  </a:cubicBezTo>
                  <a:cubicBezTo>
                    <a:pt x="42" y="12"/>
                    <a:pt x="43" y="14"/>
                    <a:pt x="43" y="16"/>
                  </a:cubicBezTo>
                  <a:cubicBezTo>
                    <a:pt x="43" y="18"/>
                    <a:pt x="42" y="20"/>
                    <a:pt x="41" y="23"/>
                  </a:cubicBezTo>
                  <a:cubicBezTo>
                    <a:pt x="40" y="25"/>
                    <a:pt x="38" y="27"/>
                    <a:pt x="35" y="28"/>
                  </a:cubicBezTo>
                  <a:cubicBezTo>
                    <a:pt x="38" y="30"/>
                    <a:pt x="40" y="32"/>
                    <a:pt x="42" y="34"/>
                  </a:cubicBezTo>
                  <a:cubicBezTo>
                    <a:pt x="43" y="37"/>
                    <a:pt x="44" y="39"/>
                    <a:pt x="44" y="42"/>
                  </a:cubicBezTo>
                  <a:close/>
                  <a:moveTo>
                    <a:pt x="33" y="16"/>
                  </a:moveTo>
                  <a:cubicBezTo>
                    <a:pt x="33" y="14"/>
                    <a:pt x="32" y="12"/>
                    <a:pt x="30" y="11"/>
                  </a:cubicBezTo>
                  <a:cubicBezTo>
                    <a:pt x="29" y="9"/>
                    <a:pt x="26" y="9"/>
                    <a:pt x="24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7" y="24"/>
                    <a:pt x="29" y="23"/>
                    <a:pt x="30" y="22"/>
                  </a:cubicBezTo>
                  <a:cubicBezTo>
                    <a:pt x="32" y="21"/>
                    <a:pt x="33" y="19"/>
                    <a:pt x="33" y="16"/>
                  </a:cubicBezTo>
                  <a:close/>
                  <a:moveTo>
                    <a:pt x="34" y="41"/>
                  </a:moveTo>
                  <a:cubicBezTo>
                    <a:pt x="34" y="39"/>
                    <a:pt x="33" y="37"/>
                    <a:pt x="31" y="35"/>
                  </a:cubicBezTo>
                  <a:cubicBezTo>
                    <a:pt x="29" y="33"/>
                    <a:pt x="27" y="33"/>
                    <a:pt x="24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30" y="49"/>
                    <a:pt x="31" y="48"/>
                  </a:cubicBezTo>
                  <a:cubicBezTo>
                    <a:pt x="33" y="46"/>
                    <a:pt x="34" y="44"/>
                    <a:pt x="3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0" name="Freeform 37"/>
            <p:cNvSpPr>
              <a:spLocks/>
            </p:cNvSpPr>
            <p:nvPr userDrawn="1"/>
          </p:nvSpPr>
          <p:spPr bwMode="auto">
            <a:xfrm>
              <a:off x="7261" y="134"/>
              <a:ext cx="50" cy="62"/>
            </a:xfrm>
            <a:custGeom>
              <a:avLst/>
              <a:gdLst>
                <a:gd name="T0" fmla="*/ 22 w 50"/>
                <a:gd name="T1" fmla="*/ 9 h 61"/>
                <a:gd name="T2" fmla="*/ 22 w 50"/>
                <a:gd name="T3" fmla="*/ 26 h 61"/>
                <a:gd name="T4" fmla="*/ 21 w 50"/>
                <a:gd name="T5" fmla="*/ 40 h 61"/>
                <a:gd name="T6" fmla="*/ 18 w 50"/>
                <a:gd name="T7" fmla="*/ 50 h 61"/>
                <a:gd name="T8" fmla="*/ 12 w 50"/>
                <a:gd name="T9" fmla="*/ 57 h 61"/>
                <a:gd name="T10" fmla="*/ 3 w 50"/>
                <a:gd name="T11" fmla="*/ 61 h 61"/>
                <a:gd name="T12" fmla="*/ 0 w 50"/>
                <a:gd name="T13" fmla="*/ 53 h 61"/>
                <a:gd name="T14" fmla="*/ 6 w 50"/>
                <a:gd name="T15" fmla="*/ 49 h 61"/>
                <a:gd name="T16" fmla="*/ 9 w 50"/>
                <a:gd name="T17" fmla="*/ 44 h 61"/>
                <a:gd name="T18" fmla="*/ 11 w 50"/>
                <a:gd name="T19" fmla="*/ 37 h 61"/>
                <a:gd name="T20" fmla="*/ 12 w 50"/>
                <a:gd name="T21" fmla="*/ 26 h 61"/>
                <a:gd name="T22" fmla="*/ 12 w 50"/>
                <a:gd name="T23" fmla="*/ 0 h 61"/>
                <a:gd name="T24" fmla="*/ 50 w 50"/>
                <a:gd name="T25" fmla="*/ 0 h 61"/>
                <a:gd name="T26" fmla="*/ 50 w 50"/>
                <a:gd name="T27" fmla="*/ 59 h 61"/>
                <a:gd name="T28" fmla="*/ 40 w 50"/>
                <a:gd name="T29" fmla="*/ 59 h 61"/>
                <a:gd name="T30" fmla="*/ 40 w 50"/>
                <a:gd name="T31" fmla="*/ 9 h 61"/>
                <a:gd name="T32" fmla="*/ 22 w 50"/>
                <a:gd name="T3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61">
                  <a:moveTo>
                    <a:pt x="22" y="9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2" y="31"/>
                    <a:pt x="21" y="36"/>
                    <a:pt x="21" y="40"/>
                  </a:cubicBezTo>
                  <a:cubicBezTo>
                    <a:pt x="20" y="44"/>
                    <a:pt x="19" y="47"/>
                    <a:pt x="18" y="50"/>
                  </a:cubicBezTo>
                  <a:cubicBezTo>
                    <a:pt x="16" y="53"/>
                    <a:pt x="14" y="55"/>
                    <a:pt x="12" y="57"/>
                  </a:cubicBezTo>
                  <a:cubicBezTo>
                    <a:pt x="9" y="59"/>
                    <a:pt x="7" y="60"/>
                    <a:pt x="3" y="6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2"/>
                    <a:pt x="4" y="51"/>
                    <a:pt x="6" y="49"/>
                  </a:cubicBezTo>
                  <a:cubicBezTo>
                    <a:pt x="7" y="48"/>
                    <a:pt x="8" y="46"/>
                    <a:pt x="9" y="44"/>
                  </a:cubicBezTo>
                  <a:cubicBezTo>
                    <a:pt x="10" y="42"/>
                    <a:pt x="11" y="40"/>
                    <a:pt x="11" y="37"/>
                  </a:cubicBezTo>
                  <a:cubicBezTo>
                    <a:pt x="12" y="34"/>
                    <a:pt x="12" y="30"/>
                    <a:pt x="12" y="2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9"/>
                    <a:pt x="40" y="9"/>
                    <a:pt x="40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1" name="Freeform 38"/>
            <p:cNvSpPr>
              <a:spLocks/>
            </p:cNvSpPr>
            <p:nvPr userDrawn="1"/>
          </p:nvSpPr>
          <p:spPr bwMode="auto">
            <a:xfrm>
              <a:off x="7321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2" name="Freeform 39"/>
            <p:cNvSpPr>
              <a:spLocks/>
            </p:cNvSpPr>
            <p:nvPr userDrawn="1"/>
          </p:nvSpPr>
          <p:spPr bwMode="auto">
            <a:xfrm>
              <a:off x="7369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3" name="Freeform 40"/>
            <p:cNvSpPr>
              <a:spLocks/>
            </p:cNvSpPr>
            <p:nvPr userDrawn="1"/>
          </p:nvSpPr>
          <p:spPr bwMode="auto">
            <a:xfrm>
              <a:off x="7424" y="134"/>
              <a:ext cx="47" cy="60"/>
            </a:xfrm>
            <a:custGeom>
              <a:avLst/>
              <a:gdLst>
                <a:gd name="T0" fmla="*/ 36 w 46"/>
                <a:gd name="T1" fmla="*/ 17 h 59"/>
                <a:gd name="T2" fmla="*/ 32 w 46"/>
                <a:gd name="T3" fmla="*/ 22 h 59"/>
                <a:gd name="T4" fmla="*/ 29 w 46"/>
                <a:gd name="T5" fmla="*/ 28 h 59"/>
                <a:gd name="T6" fmla="*/ 27 w 46"/>
                <a:gd name="T7" fmla="*/ 31 h 59"/>
                <a:gd name="T8" fmla="*/ 23 w 46"/>
                <a:gd name="T9" fmla="*/ 37 h 59"/>
                <a:gd name="T10" fmla="*/ 19 w 46"/>
                <a:gd name="T11" fmla="*/ 44 h 59"/>
                <a:gd name="T12" fmla="*/ 14 w 46"/>
                <a:gd name="T13" fmla="*/ 50 h 59"/>
                <a:gd name="T14" fmla="*/ 11 w 46"/>
                <a:gd name="T15" fmla="*/ 56 h 59"/>
                <a:gd name="T16" fmla="*/ 9 w 46"/>
                <a:gd name="T17" fmla="*/ 59 h 59"/>
                <a:gd name="T18" fmla="*/ 0 w 46"/>
                <a:gd name="T19" fmla="*/ 59 h 59"/>
                <a:gd name="T20" fmla="*/ 0 w 46"/>
                <a:gd name="T21" fmla="*/ 0 h 59"/>
                <a:gd name="T22" fmla="*/ 9 w 46"/>
                <a:gd name="T23" fmla="*/ 0 h 59"/>
                <a:gd name="T24" fmla="*/ 9 w 46"/>
                <a:gd name="T25" fmla="*/ 42 h 59"/>
                <a:gd name="T26" fmla="*/ 10 w 46"/>
                <a:gd name="T27" fmla="*/ 42 h 59"/>
                <a:gd name="T28" fmla="*/ 37 w 46"/>
                <a:gd name="T29" fmla="*/ 0 h 59"/>
                <a:gd name="T30" fmla="*/ 46 w 46"/>
                <a:gd name="T31" fmla="*/ 0 h 59"/>
                <a:gd name="T32" fmla="*/ 46 w 46"/>
                <a:gd name="T33" fmla="*/ 59 h 59"/>
                <a:gd name="T34" fmla="*/ 36 w 46"/>
                <a:gd name="T35" fmla="*/ 59 h 59"/>
                <a:gd name="T36" fmla="*/ 36 w 46"/>
                <a:gd name="T3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59">
                  <a:moveTo>
                    <a:pt x="36" y="17"/>
                  </a:moveTo>
                  <a:cubicBezTo>
                    <a:pt x="35" y="19"/>
                    <a:pt x="34" y="21"/>
                    <a:pt x="32" y="22"/>
                  </a:cubicBezTo>
                  <a:cubicBezTo>
                    <a:pt x="31" y="24"/>
                    <a:pt x="30" y="26"/>
                    <a:pt x="29" y="28"/>
                  </a:cubicBezTo>
                  <a:cubicBezTo>
                    <a:pt x="28" y="29"/>
                    <a:pt x="28" y="30"/>
                    <a:pt x="27" y="31"/>
                  </a:cubicBezTo>
                  <a:cubicBezTo>
                    <a:pt x="26" y="33"/>
                    <a:pt x="24" y="35"/>
                    <a:pt x="23" y="37"/>
                  </a:cubicBezTo>
                  <a:cubicBezTo>
                    <a:pt x="22" y="39"/>
                    <a:pt x="20" y="41"/>
                    <a:pt x="19" y="44"/>
                  </a:cubicBezTo>
                  <a:cubicBezTo>
                    <a:pt x="17" y="46"/>
                    <a:pt x="16" y="48"/>
                    <a:pt x="14" y="50"/>
                  </a:cubicBezTo>
                  <a:cubicBezTo>
                    <a:pt x="13" y="52"/>
                    <a:pt x="12" y="54"/>
                    <a:pt x="11" y="56"/>
                  </a:cubicBezTo>
                  <a:cubicBezTo>
                    <a:pt x="10" y="57"/>
                    <a:pt x="9" y="58"/>
                    <a:pt x="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17"/>
                    <a:pt x="36" y="17"/>
                    <a:pt x="3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4" name="Freeform 41"/>
            <p:cNvSpPr>
              <a:spLocks/>
            </p:cNvSpPr>
            <p:nvPr userDrawn="1"/>
          </p:nvSpPr>
          <p:spPr bwMode="auto">
            <a:xfrm>
              <a:off x="7481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10 w 41"/>
                <a:gd name="T7" fmla="*/ 9 h 60"/>
                <a:gd name="T8" fmla="*/ 10 w 41"/>
                <a:gd name="T9" fmla="*/ 25 h 60"/>
                <a:gd name="T10" fmla="*/ 36 w 41"/>
                <a:gd name="T11" fmla="*/ 25 h 60"/>
                <a:gd name="T12" fmla="*/ 36 w 41"/>
                <a:gd name="T13" fmla="*/ 35 h 60"/>
                <a:gd name="T14" fmla="*/ 10 w 41"/>
                <a:gd name="T15" fmla="*/ 35 h 60"/>
                <a:gd name="T16" fmla="*/ 10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</p:grpSp>
      <p:grpSp>
        <p:nvGrpSpPr>
          <p:cNvPr id="125" name="Группа 124"/>
          <p:cNvGrpSpPr/>
          <p:nvPr userDrawn="1"/>
        </p:nvGrpSpPr>
        <p:grpSpPr>
          <a:xfrm>
            <a:off x="221436" y="120426"/>
            <a:ext cx="812800" cy="307975"/>
            <a:chOff x="7605713" y="1497013"/>
            <a:chExt cx="812800" cy="307975"/>
          </a:xfrm>
          <a:solidFill>
            <a:schemeClr val="bg1"/>
          </a:solidFill>
        </p:grpSpPr>
        <p:sp>
          <p:nvSpPr>
            <p:cNvPr id="126" name="Freeform 513"/>
            <p:cNvSpPr>
              <a:spLocks/>
            </p:cNvSpPr>
            <p:nvPr/>
          </p:nvSpPr>
          <p:spPr bwMode="auto">
            <a:xfrm>
              <a:off x="76057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7" name="Freeform 514"/>
            <p:cNvSpPr>
              <a:spLocks/>
            </p:cNvSpPr>
            <p:nvPr/>
          </p:nvSpPr>
          <p:spPr bwMode="auto">
            <a:xfrm>
              <a:off x="77073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8" name="Freeform 515"/>
            <p:cNvSpPr>
              <a:spLocks/>
            </p:cNvSpPr>
            <p:nvPr/>
          </p:nvSpPr>
          <p:spPr bwMode="auto">
            <a:xfrm>
              <a:off x="79105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9" name="Freeform 516"/>
            <p:cNvSpPr>
              <a:spLocks/>
            </p:cNvSpPr>
            <p:nvPr/>
          </p:nvSpPr>
          <p:spPr bwMode="auto">
            <a:xfrm>
              <a:off x="80121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0" name="Freeform 517"/>
            <p:cNvSpPr>
              <a:spLocks/>
            </p:cNvSpPr>
            <p:nvPr/>
          </p:nvSpPr>
          <p:spPr bwMode="auto">
            <a:xfrm>
              <a:off x="83169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1" name="Freeform 518"/>
            <p:cNvSpPr>
              <a:spLocks/>
            </p:cNvSpPr>
            <p:nvPr/>
          </p:nvSpPr>
          <p:spPr bwMode="auto">
            <a:xfrm>
              <a:off x="81137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30 w 64"/>
                <a:gd name="T3" fmla="*/ 64 h 64"/>
                <a:gd name="T4" fmla="*/ 0 w 64"/>
                <a:gd name="T5" fmla="*/ 34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30" y="64"/>
                    <a:pt x="30" y="64"/>
                    <a:pt x="30" y="64"/>
                  </a:cubicBezTo>
                  <a:cubicBezTo>
                    <a:pt x="13" y="64"/>
                    <a:pt x="0" y="51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2" name="Freeform 519"/>
            <p:cNvSpPr>
              <a:spLocks/>
            </p:cNvSpPr>
            <p:nvPr/>
          </p:nvSpPr>
          <p:spPr bwMode="auto">
            <a:xfrm>
              <a:off x="82153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3" name="Freeform 520"/>
            <p:cNvSpPr>
              <a:spLocks/>
            </p:cNvSpPr>
            <p:nvPr/>
          </p:nvSpPr>
          <p:spPr bwMode="auto">
            <a:xfrm>
              <a:off x="83169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4" name="Freeform 521"/>
            <p:cNvSpPr>
              <a:spLocks/>
            </p:cNvSpPr>
            <p:nvPr/>
          </p:nvSpPr>
          <p:spPr bwMode="auto">
            <a:xfrm>
              <a:off x="82153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5" name="Freeform 522"/>
            <p:cNvSpPr>
              <a:spLocks/>
            </p:cNvSpPr>
            <p:nvPr/>
          </p:nvSpPr>
          <p:spPr bwMode="auto">
            <a:xfrm>
              <a:off x="81137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6" name="Freeform 523"/>
            <p:cNvSpPr>
              <a:spLocks/>
            </p:cNvSpPr>
            <p:nvPr/>
          </p:nvSpPr>
          <p:spPr bwMode="auto">
            <a:xfrm>
              <a:off x="79105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7" name="Freeform 524"/>
            <p:cNvSpPr>
              <a:spLocks/>
            </p:cNvSpPr>
            <p:nvPr/>
          </p:nvSpPr>
          <p:spPr bwMode="auto">
            <a:xfrm>
              <a:off x="79105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8" name="Freeform 525"/>
            <p:cNvSpPr>
              <a:spLocks/>
            </p:cNvSpPr>
            <p:nvPr/>
          </p:nvSpPr>
          <p:spPr bwMode="auto">
            <a:xfrm>
              <a:off x="78089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33 w 64"/>
                <a:gd name="T11" fmla="*/ 0 h 64"/>
                <a:gd name="T12" fmla="*/ 64 w 64"/>
                <a:gd name="T13" fmla="*/ 31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0" y="0"/>
                    <a:pt x="64" y="14"/>
                    <a:pt x="64" y="3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9" name="Freeform 526"/>
            <p:cNvSpPr>
              <a:spLocks/>
            </p:cNvSpPr>
            <p:nvPr/>
          </p:nvSpPr>
          <p:spPr bwMode="auto">
            <a:xfrm>
              <a:off x="7808913" y="1701800"/>
              <a:ext cx="101600" cy="103188"/>
            </a:xfrm>
            <a:custGeom>
              <a:avLst/>
              <a:gdLst>
                <a:gd name="T0" fmla="*/ 33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33 h 64"/>
                <a:gd name="T16" fmla="*/ 33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33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50"/>
                    <a:pt x="50" y="64"/>
                    <a:pt x="33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40" name="Freeform 527"/>
            <p:cNvSpPr>
              <a:spLocks/>
            </p:cNvSpPr>
            <p:nvPr/>
          </p:nvSpPr>
          <p:spPr bwMode="auto">
            <a:xfrm>
              <a:off x="77073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41" name="Freeform 528"/>
            <p:cNvSpPr>
              <a:spLocks/>
            </p:cNvSpPr>
            <p:nvPr/>
          </p:nvSpPr>
          <p:spPr bwMode="auto">
            <a:xfrm>
              <a:off x="76057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4040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 userDrawn="1">
          <p15:clr>
            <a:srgbClr val="FBAE40"/>
          </p15:clr>
        </p15:guide>
        <p15:guide id="2" orient="horz" pos="5601" userDrawn="1">
          <p15:clr>
            <a:srgbClr val="FBAE40"/>
          </p15:clr>
        </p15:guide>
        <p15:guide id="5" orient="horz" pos="754" userDrawn="1">
          <p15:clr>
            <a:srgbClr val="FBAE40"/>
          </p15:clr>
        </p15:guide>
        <p15:guide id="7" orient="horz" pos="4065" userDrawn="1">
          <p15:clr>
            <a:srgbClr val="FBAE40"/>
          </p15:clr>
        </p15:guide>
        <p15:guide id="8" orient="horz" pos="5420" userDrawn="1">
          <p15:clr>
            <a:srgbClr val="FBAE40"/>
          </p15:clr>
        </p15:guide>
        <p15:guide id="9" pos="121" userDrawn="1">
          <p15:clr>
            <a:srgbClr val="FBAE40"/>
          </p15:clr>
        </p15:guide>
        <p15:guide id="10" pos="755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2" r:id="rId2"/>
    <p:sldLayoutId id="2147483843" r:id="rId3"/>
    <p:sldLayoutId id="2147483840" r:id="rId4"/>
    <p:sldLayoutId id="2147483871" r:id="rId5"/>
    <p:sldLayoutId id="2147483873" r:id="rId6"/>
    <p:sldLayoutId id="2147483874" r:id="rId7"/>
    <p:sldLayoutId id="2147483875" r:id="rId8"/>
    <p:sldLayoutId id="2147483837" r:id="rId9"/>
    <p:sldLayoutId id="2147483848" r:id="rId10"/>
    <p:sldLayoutId id="2147483900" r:id="rId11"/>
    <p:sldLayoutId id="2147483901" r:id="rId1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1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  <p:sldLayoutId id="2147483867" r:id="rId18"/>
    <p:sldLayoutId id="2147483868" r:id="rId19"/>
    <p:sldLayoutId id="2147483869" r:id="rId20"/>
    <p:sldLayoutId id="2147483870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95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  <p:sldLayoutId id="2147483894" r:id="rId18"/>
    <p:sldLayoutId id="2147483895" r:id="rId19"/>
    <p:sldLayoutId id="2147483896" r:id="rId20"/>
    <p:sldLayoutId id="2147483897" r:id="rId21"/>
    <p:sldLayoutId id="214748389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/>
              <a:t>ОБРАЗОВАНИЕ И РАЗВИТИЕ</a:t>
            </a:r>
            <a:r>
              <a:rPr lang="ru-RU" dirty="0" smtClean="0"/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8478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652306"/>
              </p:ext>
            </p:extLst>
          </p:nvPr>
        </p:nvGraphicFramePr>
        <p:xfrm>
          <a:off x="0" y="987034"/>
          <a:ext cx="12204000" cy="5687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Дошкольное образование, гарантирующее заботу о детях и их развитие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местами в дошкольных учреждениях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Оценка качества дошкольного образования (опрос)</a:t>
                      </a:r>
                      <a:endParaRPr lang="en-US" sz="900" u="none" strike="no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Высокий уровень знаний школьной программы, позволяющий поступить в ВУЗ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Средний бал ЕГЭ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получить востребованную профессию на основе качественного профессионального образования 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выпускников, трудоустроенных по специальности в течение 1 года после окончания УЗ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дополнительного образования на протяжении всей жизни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часов образования (формального + неформального) в год на душу населения в возрастном сегменте 25-65 лет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652068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747459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196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0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</a:t>
            </a:r>
            <a:r>
              <a:rPr lang="ru-RU" dirty="0"/>
              <a:t>БИЗНЕС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89382"/>
              </p:ext>
            </p:extLst>
          </p:nvPr>
        </p:nvGraphicFramePr>
        <p:xfrm>
          <a:off x="0" y="987034"/>
          <a:ext cx="12204000" cy="5685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64526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Трудовые ресурсы с необходимой квалификацией и требуемыми компетенциями</a:t>
                      </a:r>
                      <a:endParaRPr lang="ru-RU" sz="9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</a:t>
                      </a: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бизнеса "1. Качество выпускников. 2. Необходимость привлекать сотрудников из других регионов.«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сотрудников на различных уровнях квалификации, временно работающих в регионе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652068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6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</a:t>
            </a:r>
            <a:r>
              <a:rPr lang="ru-RU" dirty="0"/>
              <a:t>ПОКОЛЕНИЯ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355093"/>
              </p:ext>
            </p:extLst>
          </p:nvPr>
        </p:nvGraphicFramePr>
        <p:xfrm>
          <a:off x="0" y="987034"/>
          <a:ext cx="12204000" cy="5626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Финансовая обеспеченность образовательной сферы</a:t>
                      </a:r>
                      <a:endParaRPr lang="ru-RU" sz="900" u="none" strike="noStrike" kern="120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бюджетных мест ВУЗы, </a:t>
                      </a:r>
                      <a:r>
                        <a:rPr lang="ru-RU" sz="900" u="none" strike="noStrike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СУЗы</a:t>
                      </a: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10 000 населения (или на сегмент населения в возрасте 16 - 18 лет)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значимости получения образования. 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Быстрая адаптация образовательных учреждений  к современным запросам, в том числе рынка труда.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Разница (коэффициенты) в уровнях дохода граждан со средним/средне-специальным/высшим/пост-высшим уровнем образования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Высокие позиции образовательных организаций в рейтинге образовательных организаций на территории ДФО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абитуриентов на одно место в УЗ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со средне-специальным и высшим образованием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студентов на 10 000 населения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Поддержка одаренных детей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призеров и лауреатов олимпиад/конкурсов, получивших возможность бесплатного обучения в престижных образовательных учреждениях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информационной образовательной среды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нежелательного контента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определенных возрастных групп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65206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9969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rtl="0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05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71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Регион Sky 191007" id="{F8CBA59A-2F34-4784-9232-447A37059641}" vid="{AB5DACB5-F67D-43B3-9C27-4ECCDC68AA74}"/>
    </a:ext>
  </a:extLst>
</a:theme>
</file>

<file path=ppt/theme/theme2.xml><?xml version="1.0" encoding="utf-8"?>
<a:theme xmlns:a="http://schemas.openxmlformats.org/drawingml/2006/main" name="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3.xml><?xml version="1.0" encoding="utf-8"?>
<a:theme xmlns:a="http://schemas.openxmlformats.org/drawingml/2006/main" name="1_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9190</TotalTime>
  <Words>413</Words>
  <Application>Microsoft Office PowerPoint</Application>
  <PresentationFormat>Широкоэкранный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Helvetica</vt:lpstr>
      <vt:lpstr>Wingdings</vt:lpstr>
      <vt:lpstr>Шаблон презентации 160317</vt:lpstr>
      <vt:lpstr>Тема СГУ базовая серая</vt:lpstr>
      <vt:lpstr>1_Тема СГУ базовая серая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755</cp:revision>
  <cp:lastPrinted>2019-07-15T09:25:10Z</cp:lastPrinted>
  <dcterms:created xsi:type="dcterms:W3CDTF">2020-09-24T09:59:49Z</dcterms:created>
  <dcterms:modified xsi:type="dcterms:W3CDTF">2021-03-29T20:05:19Z</dcterms:modified>
</cp:coreProperties>
</file>